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18648-2695-4517-B56F-100403917EA5}" v="52" dt="2021-05-04T08:43:30.400"/>
    <p1510:client id="{03DD37BA-384A-4006-8F13-B4B397C8CD45}" v="4" dt="2021-05-03T20:56:12.999"/>
    <p1510:client id="{082AB4FA-0CD7-4B18-91D0-0B4578F8DBA2}" v="4" dt="2021-05-16T14:14:08.410"/>
    <p1510:client id="{0B9DB357-EA4A-42FA-B1C2-E391616E56AC}" v="20" dt="2021-10-05T15:53:12.286"/>
    <p1510:client id="{0CFF9902-9944-44F6-8820-23BE35408496}" v="15" dt="2021-10-10T13:26:12.303"/>
    <p1510:client id="{0D7D5D48-EA7F-4ED3-A96A-20BB15C6EC8E}" v="3" dt="2021-05-04T09:13:07.738"/>
    <p1510:client id="{10FB3216-6745-4711-9653-7CDEA9AC01A6}" v="377" dt="2021-05-16T09:44:38.729"/>
    <p1510:client id="{12165AE7-E4ED-4A28-9D10-B8BF84D88629}" v="9" dt="2021-05-03T20:53:48.673"/>
    <p1510:client id="{140A0ADC-0A25-452E-A58E-01CAA08CE67D}" v="14" dt="2021-10-18T18:47:18.691"/>
    <p1510:client id="{140A7B93-1601-42CD-A6D2-EDB060CB61F4}" v="18" dt="2021-10-10T19:54:42.967"/>
    <p1510:client id="{15F75A62-F4F2-4953-A179-ABDE95373A03}" v="4" dt="2021-10-09T14:30:55.179"/>
    <p1510:client id="{17FB3ED2-1561-488F-B661-57D9B0D32EED}" v="113" dt="2022-10-15T16:33:17.387"/>
    <p1510:client id="{18EBD98C-F65B-4C1A-A6C8-853A7FBEDAB3}" v="4" dt="2021-05-04T09:03:00.680"/>
    <p1510:client id="{1AEE6E54-F695-40B5-AC65-9E9812AB3A49}" v="193" dt="2021-05-16T17:50:04.926"/>
    <p1510:client id="{23F9DADF-6323-4386-93A9-8487C7D5F958}" v="561" dt="2023-11-19T11:30:06.251"/>
    <p1510:client id="{2F78DF73-8B6B-40BC-A21E-75444FFC87B9}" v="406" dt="2023-11-21T14:50:04.326"/>
    <p1510:client id="{32004CFA-3B76-47E7-A4A3-10AFC954AA27}" v="5" dt="2021-05-04T08:53:06.546"/>
    <p1510:client id="{32C01745-E6F6-4317-AAA3-E7CAEFA04E9C}" v="27" dt="2021-10-09T08:45:22.101"/>
    <p1510:client id="{347061CE-7DC5-4F78-9F7F-5BFC4F3AB250}" v="109" dt="2021-10-14T20:56:40.064"/>
    <p1510:client id="{3535E278-C1AC-4087-828C-A0BD0C4E4B2D}" v="6" dt="2021-10-18T16:51:09.304"/>
    <p1510:client id="{39910E5D-25A5-4B47-90C4-6C5625C3D186}" v="70" dt="2021-10-10T13:21:01.385"/>
    <p1510:client id="{3A160005-ACD1-414B-A6C4-A0FFDB77BECC}" v="20" dt="2021-05-14T09:54:54.117"/>
    <p1510:client id="{3B7F17E5-ACA2-4676-AF8D-1AEC51BF7D6B}" v="8" dt="2021-05-14T10:52:48.632"/>
    <p1510:client id="{3E95BCD5-2E97-4D79-95C0-0DDA4DEBD47F}" v="8" dt="2021-10-05T19:52:43.651"/>
    <p1510:client id="{40E5B3AB-8EB8-4D6B-BAF1-756B2CF983EF}" v="71" dt="2021-05-03T19:02:29.500"/>
    <p1510:client id="{460443B6-D2D3-44DD-842E-E12F55BF2E65}" v="13" dt="2021-10-09T14:29:10.419"/>
    <p1510:client id="{47B42F85-7690-4A83-9A0E-115924884F6F}" v="29" dt="2021-10-05T13:34:23.502"/>
    <p1510:client id="{492FDC97-EEFD-49B0-B107-77585D2F706A}" v="75" dt="2021-10-05T15:03:00.003"/>
    <p1510:client id="{5010239D-6288-49BD-BF96-92297269714F}" v="3" dt="2021-05-03T19:20:42.292"/>
    <p1510:client id="{50B48294-1F92-452C-B487-B3233F6155EC}" v="234" dt="2021-05-03T20:45:38.612"/>
    <p1510:client id="{51E4B0A5-8CF0-4ACA-99A2-D00169A42956}" v="10" dt="2021-10-09T14:26:14.870"/>
    <p1510:client id="{5A4CE447-4E39-4483-AD23-C10B50D78206}" v="374" dt="2023-11-21T11:56:46.538"/>
    <p1510:client id="{5CD33A8F-CA44-4FBC-87CE-E358A0DEB6A6}" v="1157" dt="2021-05-14T10:49:58.180"/>
    <p1510:client id="{5E577263-480F-4438-929A-0358122FC5FB}" v="1" dt="2021-10-05T13:28:05.810"/>
    <p1510:client id="{5F827A6F-17AF-4253-97EF-0728A52D1D3E}" v="30" dt="2021-05-03T19:07:50.303"/>
    <p1510:client id="{674FBEF7-4F31-494E-A4E2-452302F02DE8}" v="139" dt="2023-08-15T14:28:12.321"/>
    <p1510:client id="{692EB9F4-BB26-404C-8101-F8039E828AAF}" v="1" dt="2021-05-14T10:54:28.923"/>
    <p1510:client id="{736A28D2-4288-499E-96E6-D426B1BB2E55}" v="56" dt="2021-05-04T09:10:18.156"/>
    <p1510:client id="{770C9650-3653-43A7-8B62-5CBF72CF4215}" v="2" dt="2023-11-19T11:44:12.269"/>
    <p1510:client id="{7851EEE0-6F05-44C2-9CA7-7A36150BAB54}" v="1" dt="2023-04-03T18:52:07.357"/>
    <p1510:client id="{7881C314-7A11-4BDD-B55C-2B3D22B40E79}" v="8" dt="2021-10-18T18:10:10.058"/>
    <p1510:client id="{78D42935-E382-4F68-BE20-B1BC65813646}" v="45" dt="2021-10-09T09:33:49.365"/>
    <p1510:client id="{7C461F6F-5877-4E19-847B-9F5ABFDD0D8D}" v="7" dt="2021-05-14T10:57:24.869"/>
    <p1510:client id="{823AA0DD-EFCB-498A-A71D-EABCB9157F3D}" v="42" dt="2021-05-04T10:20:42.372"/>
    <p1510:client id="{82D27097-0F4B-470F-9816-943966B1A231}" v="41" dt="2021-10-05T13:38:59.447"/>
    <p1510:client id="{8ED6A0BD-13A4-434D-AC08-BCE1FC2C0ADA}" v="1" dt="2021-05-15T10:25:19.736"/>
    <p1510:client id="{91707A97-2210-489F-9C2A-8BD46AFE79FB}" v="756" dt="2023-11-21T11:21:46.105"/>
    <p1510:client id="{91AD1A11-9AC0-45E2-890A-A8D7A898094E}" v="70" dt="2021-05-03T09:32:40.157"/>
    <p1510:client id="{9554A99E-93E3-48B1-9FE6-03DF4342761E}" v="392" dt="2021-05-15T08:32:08.655"/>
    <p1510:client id="{978CFFBB-4AEF-4B58-926E-49B2B84D7C35}" v="21" dt="2021-05-04T09:01:22.616"/>
    <p1510:client id="{97917F9A-27FC-4A83-968A-8900BA1F7B0B}" v="217" dt="2021-05-16T12:10:40.791"/>
    <p1510:client id="{A18A24B9-B08A-42D9-A0A1-F51C228C4C9F}" v="15" dt="2021-05-03T19:17:50.197"/>
    <p1510:client id="{A1E7ED7D-48C5-4AC4-994D-EE25B00AE9A4}" v="2" dt="2021-05-03T19:19:04.356"/>
    <p1510:client id="{A30E2D50-65C1-4BF7-92BD-B853ADCE3D9D}" v="6" dt="2021-10-09T09:28:58.873"/>
    <p1510:client id="{A350B267-DEB3-47EB-A22E-F71CC58B8BF6}" v="120" dt="2022-10-15T21:43:33.886"/>
    <p1510:client id="{A4E7BABA-C65B-450E-B94C-AEF3F878C3B7}" v="6" dt="2021-05-03T21:01:38.412"/>
    <p1510:client id="{A75AE6E8-9ADF-437E-AD89-C7C7EE98D280}" v="95" dt="2021-05-14T12:44:32.317"/>
    <p1510:client id="{AA57CFE3-3FA1-4642-9B93-948E86814283}" v="2" dt="2022-10-15T21:57:48.078"/>
    <p1510:client id="{AD8A7592-88B9-438F-A5E1-B7C263DF0498}" v="9" dt="2021-10-18T16:48:32.434"/>
    <p1510:client id="{AF206B46-9CCA-4A44-9D9E-6589E6CAC0B3}" v="34" dt="2021-10-18T17:56:44.346"/>
    <p1510:client id="{AF6D447D-2FB6-4677-BBC3-AA75A2A07FA3}" v="1" dt="2021-05-03T20:49:39.944"/>
    <p1510:client id="{AFCE6AB9-4238-40DA-8138-FAC939565E4B}" v="127" dt="2021-10-08T21:31:16.608"/>
    <p1510:client id="{B0226DEC-83FA-4282-BD31-58BCCDBE1951}" v="871" dt="2021-05-03T19:00:03.664"/>
    <p1510:client id="{B8EAEF6C-D78C-4690-9B90-ED933EFE4EB4}" v="4" dt="2021-05-03T19:35:38.925"/>
    <p1510:client id="{BA1F1EE5-CEE1-4386-A746-249EE70C3CFD}" v="2" dt="2021-05-04T11:24:56.641"/>
    <p1510:client id="{BD7A84B6-57AD-484E-AF06-9D33873A8826}" v="53" dt="2021-10-08T22:08:59.649"/>
    <p1510:client id="{BDCF5ED7-7C74-4DDA-B3E2-DD7857A5D9AF}" v="1534" dt="2023-11-19T10:51:55.703"/>
    <p1510:client id="{BFE40CF2-C6CC-4324-91DD-A522F22B079F}" v="2" dt="2021-05-14T16:06:55.303"/>
    <p1510:client id="{C138FA3D-E1BC-41F9-9BDB-C7F38ED0BDC7}" v="1" dt="2023-04-03T18:30:03.945"/>
    <p1510:client id="{C4624EA5-F18E-402E-8E96-A2AED617A628}" v="397" dt="2021-05-16T10:08:50.068"/>
    <p1510:client id="{C60EFAF6-780F-4223-A720-CF7C80EFD9A0}" v="2" dt="2021-05-15T10:23:07.245"/>
    <p1510:client id="{C9A38D1C-C9F1-43D9-AB50-D6E010DF1A6D}" v="222" dt="2021-05-04T11:19:47.999"/>
    <p1510:client id="{CE845E1A-E46E-450E-9EB6-45081CFBA9E0}" v="4" dt="2021-05-04T11:26:27.477"/>
    <p1510:client id="{CF90AE08-AEF4-472D-8123-78902C4F0588}" v="4" dt="2021-10-09T21:34:20.319"/>
    <p1510:client id="{D02790C2-69AB-4639-977D-93D5A0175949}" v="21" dt="2021-10-05T15:10:19.770"/>
    <p1510:client id="{D02E8888-B60D-4651-BC61-1FEB7C9189A4}" v="2104" dt="2021-05-14T16:02:34.089"/>
    <p1510:client id="{D03ABA8D-7C49-4B15-A50C-8AC6148E6E0B}" v="18" dt="2021-10-18T16:59:06.066"/>
    <p1510:client id="{D348ECF3-2D0B-4A62-A9F3-6D56C72222CF}" v="225" dt="2021-08-14T13:43:08.162"/>
    <p1510:client id="{D63F314C-4F17-4DAD-9CE9-743BB1195194}" v="74" dt="2021-05-03T19:32:49.715"/>
    <p1510:client id="{D8767283-C508-4544-B26D-B76B13A9A27A}" v="120" dt="2021-10-18T17:42:13.941"/>
    <p1510:client id="{DA8EF124-4AE4-48A7-808A-AEEEA20F12D4}" v="169" dt="2021-10-05T14:32:16.555"/>
    <p1510:client id="{DB0E3F78-9C7D-4CB2-AB35-A3905B8F39EB}" v="21" dt="2023-11-21T14:55:15.822"/>
    <p1510:client id="{DBA5C81F-6108-4F39-B57F-D4CC90757DD7}" v="5" dt="2021-10-09T14:23:02.393"/>
    <p1510:client id="{DC8C8A2D-0F3F-44ED-982D-1E6BE37CE01E}" v="1" dt="2021-05-16T17:03:53.457"/>
    <p1510:client id="{E0D86B9A-5132-4A68-858C-466FFA42DA3A}" v="4" dt="2021-05-16T17:02:52.304"/>
    <p1510:client id="{E8ABCA1C-D939-4406-91B1-DF5CDD3057B6}" v="7" dt="2022-10-15T22:00:21.264"/>
    <p1510:client id="{EBF9678F-92FE-4604-8C02-1E52433A3629}" v="246" dt="2021-05-16T16:57:36.253"/>
    <p1510:client id="{EC43192B-4941-4CB0-8E3A-1EED0117C283}" v="2" dt="2021-05-03T09:26:29.376"/>
    <p1510:client id="{ED27C0B1-1D26-471F-B3B5-3436AAC36972}" v="49" dt="2021-10-05T13:51:45.512"/>
    <p1510:client id="{F161C63A-AE0B-4AE5-A46A-1F9126503D34}" v="10" dt="2021-05-03T19:10:18.337"/>
    <p1510:client id="{F24216A7-2401-49AB-A7FB-1F5FDA2A8DA9}" v="23" dt="2021-10-05T13:55:39.658"/>
    <p1510:client id="{F4C46A97-C96A-4399-9645-2A658B11F7FE}" v="2" dt="2021-10-10T13:30:00.507"/>
    <p1510:client id="{F6EA3435-5F1E-4394-9E8E-21AC20E55610}" v="29" dt="2021-10-05T13:27:08.405"/>
    <p1510:client id="{F9070824-7557-4F48-9075-2CCF60DABC50}" v="344" dt="2021-10-05T13:22:55.722"/>
    <p1510:client id="{FAED5E31-85FA-4F91-8A68-13824D56632D}" v="187" dt="2023-11-22T12:45:34.598"/>
    <p1510:client id="{FF0E9EC7-F8CD-437A-865D-90737C5C9463}" v="3" dt="2021-05-15T09:13:18.060"/>
    <p1510:client id="{FF34014B-EF01-417C-B2BC-3A4F39D4A8DE}" v="446" dt="2021-05-14T20:39:00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1" d="2"/>
          <a:sy n="1" d="2"/>
        </p:scale>
        <p:origin x="-3300" y="-13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Bryan" userId="efcd8b0e08487399" providerId="Windows Live" clId="Web-{17FB3ED2-1561-488F-B661-57D9B0D32EED}"/>
    <pc:docChg chg="modSld">
      <pc:chgData name="Kim Bryan" userId="efcd8b0e08487399" providerId="Windows Live" clId="Web-{17FB3ED2-1561-488F-B661-57D9B0D32EED}" dt="2022-10-15T16:33:17.387" v="105" actId="1076"/>
      <pc:docMkLst>
        <pc:docMk/>
      </pc:docMkLst>
      <pc:sldChg chg="addSp delSp modSp">
        <pc:chgData name="Kim Bryan" userId="efcd8b0e08487399" providerId="Windows Live" clId="Web-{17FB3ED2-1561-488F-B661-57D9B0D32EED}" dt="2022-10-15T16:33:17.387" v="105" actId="1076"/>
        <pc:sldMkLst>
          <pc:docMk/>
          <pc:sldMk cId="109857222" sldId="256"/>
        </pc:sldMkLst>
        <pc:spChg chg="mod">
          <ac:chgData name="Kim Bryan" userId="efcd8b0e08487399" providerId="Windows Live" clId="Web-{17FB3ED2-1561-488F-B661-57D9B0D32EED}" dt="2022-10-15T16:31:39.258" v="86" actId="1076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17FB3ED2-1561-488F-B661-57D9B0D32EED}" dt="2022-10-15T16:30:54.382" v="75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17FB3ED2-1561-488F-B661-57D9B0D32EED}" dt="2022-10-15T16:31:11.007" v="80" actId="1076"/>
          <ac:spMkLst>
            <pc:docMk/>
            <pc:sldMk cId="109857222" sldId="256"/>
            <ac:spMk id="7" creationId="{3440F7BE-0A2F-4A4D-AB7B-BC4532FE2B87}"/>
          </ac:spMkLst>
        </pc:spChg>
        <pc:spChg chg="add del">
          <ac:chgData name="Kim Bryan" userId="efcd8b0e08487399" providerId="Windows Live" clId="Web-{17FB3ED2-1561-488F-B661-57D9B0D32EED}" dt="2022-10-15T16:23:46.757" v="1"/>
          <ac:spMkLst>
            <pc:docMk/>
            <pc:sldMk cId="109857222" sldId="256"/>
            <ac:spMk id="8" creationId="{EBEDDF44-27A2-2E44-8911-78D02C2426B8}"/>
          </ac:spMkLst>
        </pc:spChg>
        <pc:spChg chg="mod">
          <ac:chgData name="Kim Bryan" userId="efcd8b0e08487399" providerId="Windows Live" clId="Web-{17FB3ED2-1561-488F-B661-57D9B0D32EED}" dt="2022-10-15T16:31:26.461" v="84" actId="14100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17FB3ED2-1561-488F-B661-57D9B0D32EED}" dt="2022-10-15T16:32:07.197" v="94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17FB3ED2-1561-488F-B661-57D9B0D32EED}" dt="2022-10-15T16:28:14.673" v="55" actId="20577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17FB3ED2-1561-488F-B661-57D9B0D32EED}" dt="2022-10-15T16:32:17.494" v="96" actId="1076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17FB3ED2-1561-488F-B661-57D9B0D32EED}" dt="2022-10-15T16:31:58.618" v="91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17FB3ED2-1561-488F-B661-57D9B0D32EED}" dt="2022-10-15T16:31:52.384" v="89" actId="1076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17FB3ED2-1561-488F-B661-57D9B0D32EED}" dt="2022-10-15T16:27:58.578" v="53" actId="1076"/>
          <ac:spMkLst>
            <pc:docMk/>
            <pc:sldMk cId="109857222" sldId="256"/>
            <ac:spMk id="15" creationId="{DC48AF63-72DB-4C5F-BAA3-2BF31A07A449}"/>
          </ac:spMkLst>
        </pc:spChg>
        <pc:picChg chg="del mod">
          <ac:chgData name="Kim Bryan" userId="efcd8b0e08487399" providerId="Windows Live" clId="Web-{17FB3ED2-1561-488F-B661-57D9B0D32EED}" dt="2022-10-15T16:24:58.244" v="12"/>
          <ac:picMkLst>
            <pc:docMk/>
            <pc:sldMk cId="109857222" sldId="256"/>
            <ac:picMk id="4" creationId="{4103613A-19AA-41A4-8FDD-5F32166520C8}"/>
          </ac:picMkLst>
        </pc:picChg>
        <pc:picChg chg="mod">
          <ac:chgData name="Kim Bryan" userId="efcd8b0e08487399" providerId="Windows Live" clId="Web-{17FB3ED2-1561-488F-B661-57D9B0D32EED}" dt="2022-10-15T16:33:10.074" v="103" actId="1076"/>
          <ac:picMkLst>
            <pc:docMk/>
            <pc:sldMk cId="109857222" sldId="256"/>
            <ac:picMk id="5" creationId="{159C3F13-2426-483F-B1E9-BA6F61751FBF}"/>
          </ac:picMkLst>
        </pc:picChg>
        <pc:picChg chg="mod">
          <ac:chgData name="Kim Bryan" userId="efcd8b0e08487399" providerId="Windows Live" clId="Web-{17FB3ED2-1561-488F-B661-57D9B0D32EED}" dt="2022-10-15T16:31:12.851" v="81" actId="1076"/>
          <ac:picMkLst>
            <pc:docMk/>
            <pc:sldMk cId="109857222" sldId="256"/>
            <ac:picMk id="6" creationId="{293F0F67-D623-4599-A15B-FE9E63310960}"/>
          </ac:picMkLst>
        </pc:picChg>
        <pc:picChg chg="add del mod">
          <ac:chgData name="Kim Bryan" userId="efcd8b0e08487399" providerId="Windows Live" clId="Web-{17FB3ED2-1561-488F-B661-57D9B0D32EED}" dt="2022-10-15T16:29:11.737" v="59"/>
          <ac:picMkLst>
            <pc:docMk/>
            <pc:sldMk cId="109857222" sldId="256"/>
            <ac:picMk id="16" creationId="{40FF98CD-7C50-E72F-EA61-5475F7A8174D}"/>
          </ac:picMkLst>
        </pc:picChg>
        <pc:picChg chg="mod">
          <ac:chgData name="Kim Bryan" userId="efcd8b0e08487399" providerId="Windows Live" clId="Web-{17FB3ED2-1561-488F-B661-57D9B0D32EED}" dt="2022-10-15T16:31:24.117" v="83" actId="1076"/>
          <ac:picMkLst>
            <pc:docMk/>
            <pc:sldMk cId="109857222" sldId="256"/>
            <ac:picMk id="17" creationId="{A533A143-E0EC-40E8-A542-831B06EF75BB}"/>
          </ac:picMkLst>
        </pc:picChg>
        <pc:picChg chg="add mod">
          <ac:chgData name="Kim Bryan" userId="efcd8b0e08487399" providerId="Windows Live" clId="Web-{17FB3ED2-1561-488F-B661-57D9B0D32EED}" dt="2022-10-15T16:32:41.885" v="100" actId="1076"/>
          <ac:picMkLst>
            <pc:docMk/>
            <pc:sldMk cId="109857222" sldId="256"/>
            <ac:picMk id="18" creationId="{41C612EC-6EF3-4ED2-F29E-73B12D9E4543}"/>
          </ac:picMkLst>
        </pc:picChg>
        <pc:picChg chg="mod">
          <ac:chgData name="Kim Bryan" userId="efcd8b0e08487399" providerId="Windows Live" clId="Web-{17FB3ED2-1561-488F-B661-57D9B0D32EED}" dt="2022-10-15T16:33:17.387" v="105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17FB3ED2-1561-488F-B661-57D9B0D32EED}" dt="2022-10-15T16:32:20.213" v="97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17FB3ED2-1561-488F-B661-57D9B0D32EED}" dt="2022-10-15T16:33:06.839" v="102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17FB3ED2-1561-488F-B661-57D9B0D32EED}" dt="2022-10-15T16:32:58.245" v="101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17FB3ED2-1561-488F-B661-57D9B0D32EED}" dt="2022-10-15T16:31:55.321" v="90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clId="Web-{347061CE-7DC5-4F78-9F7F-5BFC4F3AB250}"/>
    <pc:docChg chg="modSld">
      <pc:chgData name="" userId="" providerId="" clId="Web-{347061CE-7DC5-4F78-9F7F-5BFC4F3AB250}" dt="2021-10-14T20:55:08.796" v="1" actId="20577"/>
      <pc:docMkLst>
        <pc:docMk/>
      </pc:docMkLst>
      <pc:sldChg chg="modSp">
        <pc:chgData name="" userId="" providerId="" clId="Web-{347061CE-7DC5-4F78-9F7F-5BFC4F3AB250}" dt="2021-10-14T20:55:08.796" v="1" actId="20577"/>
        <pc:sldMkLst>
          <pc:docMk/>
          <pc:sldMk cId="109857222" sldId="256"/>
        </pc:sldMkLst>
        <pc:spChg chg="mod">
          <ac:chgData name="" userId="" providerId="" clId="Web-{347061CE-7DC5-4F78-9F7F-5BFC4F3AB250}" dt="2021-10-14T20:55:08.796" v="1" actId="20577"/>
          <ac:spMkLst>
            <pc:docMk/>
            <pc:sldMk cId="109857222" sldId="256"/>
            <ac:spMk id="9" creationId="{C391F01D-CFD1-4D55-8E85-524476C3E6C5}"/>
          </ac:spMkLst>
        </pc:spChg>
      </pc:sldChg>
    </pc:docChg>
  </pc:docChgLst>
  <pc:docChgLst>
    <pc:chgData name="Kim Bryan" userId="efcd8b0e08487399" providerId="Windows Live" clId="Web-{23F9DADF-6323-4386-93A9-8487C7D5F958}"/>
    <pc:docChg chg="modSld">
      <pc:chgData name="Kim Bryan" userId="efcd8b0e08487399" providerId="Windows Live" clId="Web-{23F9DADF-6323-4386-93A9-8487C7D5F958}" dt="2023-11-19T11:30:01.172" v="478" actId="20577"/>
      <pc:docMkLst>
        <pc:docMk/>
      </pc:docMkLst>
      <pc:sldChg chg="addSp delSp modSp">
        <pc:chgData name="Kim Bryan" userId="efcd8b0e08487399" providerId="Windows Live" clId="Web-{23F9DADF-6323-4386-93A9-8487C7D5F958}" dt="2023-11-19T11:30:01.172" v="478" actId="20577"/>
        <pc:sldMkLst>
          <pc:docMk/>
          <pc:sldMk cId="1015005063" sldId="257"/>
        </pc:sldMkLst>
        <pc:spChg chg="add del mod">
          <ac:chgData name="Kim Bryan" userId="efcd8b0e08487399" providerId="Windows Live" clId="Web-{23F9DADF-6323-4386-93A9-8487C7D5F958}" dt="2023-11-19T11:09:05.513" v="122"/>
          <ac:spMkLst>
            <pc:docMk/>
            <pc:sldMk cId="1015005063" sldId="257"/>
            <ac:spMk id="2" creationId="{5603A1CE-DF75-4368-2CC6-839F587BB74A}"/>
          </ac:spMkLst>
        </pc:spChg>
        <pc:spChg chg="mod">
          <ac:chgData name="Kim Bryan" userId="efcd8b0e08487399" providerId="Windows Live" clId="Web-{23F9DADF-6323-4386-93A9-8487C7D5F958}" dt="2023-11-19T11:29:55.250" v="476" actId="20577"/>
          <ac:spMkLst>
            <pc:docMk/>
            <pc:sldMk cId="1015005063" sldId="257"/>
            <ac:spMk id="3" creationId="{B6236121-7E00-C14C-9FE3-C5E7071567DE}"/>
          </ac:spMkLst>
        </pc:spChg>
        <pc:spChg chg="add mod">
          <ac:chgData name="Kim Bryan" userId="efcd8b0e08487399" providerId="Windows Live" clId="Web-{23F9DADF-6323-4386-93A9-8487C7D5F958}" dt="2023-11-19T11:25:45.730" v="470" actId="1076"/>
          <ac:spMkLst>
            <pc:docMk/>
            <pc:sldMk cId="1015005063" sldId="257"/>
            <ac:spMk id="4" creationId="{9EAC8409-D0BF-C9FD-FD2E-A0A7606CF97C}"/>
          </ac:spMkLst>
        </pc:spChg>
        <pc:spChg chg="add mod">
          <ac:chgData name="Kim Bryan" userId="efcd8b0e08487399" providerId="Windows Live" clId="Web-{23F9DADF-6323-4386-93A9-8487C7D5F958}" dt="2023-11-19T11:25:26.370" v="469" actId="1076"/>
          <ac:spMkLst>
            <pc:docMk/>
            <pc:sldMk cId="1015005063" sldId="257"/>
            <ac:spMk id="5" creationId="{50801AC5-23AA-1320-AF15-438B2BC03892}"/>
          </ac:spMkLst>
        </pc:spChg>
        <pc:spChg chg="add del">
          <ac:chgData name="Kim Bryan" userId="efcd8b0e08487399" providerId="Windows Live" clId="Web-{23F9DADF-6323-4386-93A9-8487C7D5F958}" dt="2023-11-19T11:19:02.767" v="392"/>
          <ac:spMkLst>
            <pc:docMk/>
            <pc:sldMk cId="1015005063" sldId="257"/>
            <ac:spMk id="6" creationId="{9C771C79-274E-7B4A-7C84-553B9FDC7475}"/>
          </ac:spMkLst>
        </pc:spChg>
        <pc:spChg chg="mod">
          <ac:chgData name="Kim Bryan" userId="efcd8b0e08487399" providerId="Windows Live" clId="Web-{23F9DADF-6323-4386-93A9-8487C7D5F958}" dt="2023-11-19T11:25:09.229" v="468" actId="14100"/>
          <ac:spMkLst>
            <pc:docMk/>
            <pc:sldMk cId="1015005063" sldId="257"/>
            <ac:spMk id="8" creationId="{DCD31C62-AD85-EA4C-1606-B8020E4080C8}"/>
          </ac:spMkLst>
        </pc:spChg>
        <pc:spChg chg="add mod">
          <ac:chgData name="Kim Bryan" userId="efcd8b0e08487399" providerId="Windows Live" clId="Web-{23F9DADF-6323-4386-93A9-8487C7D5F958}" dt="2023-11-19T11:29:24.500" v="471" actId="20577"/>
          <ac:spMkLst>
            <pc:docMk/>
            <pc:sldMk cId="1015005063" sldId="257"/>
            <ac:spMk id="11" creationId="{D356B442-14ED-BF38-0B96-72067B5A8901}"/>
          </ac:spMkLst>
        </pc:spChg>
        <pc:spChg chg="del mod">
          <ac:chgData name="Kim Bryan" userId="efcd8b0e08487399" providerId="Windows Live" clId="Web-{23F9DADF-6323-4386-93A9-8487C7D5F958}" dt="2023-11-19T11:18:47.407" v="390"/>
          <ac:spMkLst>
            <pc:docMk/>
            <pc:sldMk cId="1015005063" sldId="257"/>
            <ac:spMk id="12" creationId="{B57B5D56-FA3D-6C5C-DEB9-16011F5D9848}"/>
          </ac:spMkLst>
        </pc:spChg>
        <pc:spChg chg="add mod">
          <ac:chgData name="Kim Bryan" userId="efcd8b0e08487399" providerId="Windows Live" clId="Web-{23F9DADF-6323-4386-93A9-8487C7D5F958}" dt="2023-11-19T11:29:31.562" v="473" actId="20577"/>
          <ac:spMkLst>
            <pc:docMk/>
            <pc:sldMk cId="1015005063" sldId="257"/>
            <ac:spMk id="13" creationId="{77719581-5275-D9DB-B36C-3AD5A9B8B91E}"/>
          </ac:spMkLst>
        </pc:spChg>
        <pc:spChg chg="add mod">
          <ac:chgData name="Kim Bryan" userId="efcd8b0e08487399" providerId="Windows Live" clId="Web-{23F9DADF-6323-4386-93A9-8487C7D5F958}" dt="2023-11-19T11:30:01.172" v="478" actId="20577"/>
          <ac:spMkLst>
            <pc:docMk/>
            <pc:sldMk cId="1015005063" sldId="257"/>
            <ac:spMk id="15" creationId="{497ECA91-793A-091A-2E5C-A857B52ED7B8}"/>
          </ac:spMkLst>
        </pc:spChg>
        <pc:spChg chg="mod">
          <ac:chgData name="Kim Bryan" userId="efcd8b0e08487399" providerId="Windows Live" clId="Web-{23F9DADF-6323-4386-93A9-8487C7D5F958}" dt="2023-11-19T11:24:03.634" v="462" actId="1076"/>
          <ac:spMkLst>
            <pc:docMk/>
            <pc:sldMk cId="1015005063" sldId="257"/>
            <ac:spMk id="18" creationId="{71490A97-848A-D1FD-E040-13B3D63F9973}"/>
          </ac:spMkLst>
        </pc:spChg>
        <pc:spChg chg="del">
          <ac:chgData name="Kim Bryan" userId="efcd8b0e08487399" providerId="Windows Live" clId="Web-{23F9DADF-6323-4386-93A9-8487C7D5F958}" dt="2023-11-19T11:23:38.493" v="458"/>
          <ac:spMkLst>
            <pc:docMk/>
            <pc:sldMk cId="1015005063" sldId="257"/>
            <ac:spMk id="28" creationId="{E35CF8AD-A444-A525-6B05-11D0C83AAA0F}"/>
          </ac:spMkLst>
        </pc:spChg>
        <pc:spChg chg="del">
          <ac:chgData name="Kim Bryan" userId="efcd8b0e08487399" providerId="Windows Live" clId="Web-{23F9DADF-6323-4386-93A9-8487C7D5F958}" dt="2023-11-19T11:23:41.540" v="459"/>
          <ac:spMkLst>
            <pc:docMk/>
            <pc:sldMk cId="1015005063" sldId="257"/>
            <ac:spMk id="29" creationId="{E9F80DDE-734F-970F-9190-4A24E2973FF4}"/>
          </ac:spMkLst>
        </pc:spChg>
        <pc:spChg chg="mod">
          <ac:chgData name="Kim Bryan" userId="efcd8b0e08487399" providerId="Windows Live" clId="Web-{23F9DADF-6323-4386-93A9-8487C7D5F958}" dt="2023-11-19T11:23:16.368" v="456" actId="1076"/>
          <ac:spMkLst>
            <pc:docMk/>
            <pc:sldMk cId="1015005063" sldId="257"/>
            <ac:spMk id="30" creationId="{34584A8C-C17C-F942-0D69-05EFAFFDA329}"/>
          </ac:spMkLst>
        </pc:spChg>
        <pc:picChg chg="mod">
          <ac:chgData name="Kim Bryan" userId="efcd8b0e08487399" providerId="Windows Live" clId="Web-{23F9DADF-6323-4386-93A9-8487C7D5F958}" dt="2023-11-19T11:23:59.978" v="461" actId="1076"/>
          <ac:picMkLst>
            <pc:docMk/>
            <pc:sldMk cId="1015005063" sldId="257"/>
            <ac:picMk id="10" creationId="{EBFBD7FE-8091-4A63-77D3-379EE685A84A}"/>
          </ac:picMkLst>
        </pc:picChg>
      </pc:sldChg>
    </pc:docChg>
  </pc:docChgLst>
  <pc:docChgLst>
    <pc:chgData clId="Web-{ED27C0B1-1D26-471F-B3B5-3436AAC36972}"/>
    <pc:docChg chg="modSld">
      <pc:chgData name="" userId="" providerId="" clId="Web-{ED27C0B1-1D26-471F-B3B5-3436AAC36972}" dt="2021-10-05T13:44:48.737" v="1" actId="20577"/>
      <pc:docMkLst>
        <pc:docMk/>
      </pc:docMkLst>
      <pc:sldChg chg="modSp">
        <pc:chgData name="" userId="" providerId="" clId="Web-{ED27C0B1-1D26-471F-B3B5-3436AAC36972}" dt="2021-10-05T13:44:48.737" v="1" actId="20577"/>
        <pc:sldMkLst>
          <pc:docMk/>
          <pc:sldMk cId="109857222" sldId="256"/>
        </pc:sldMkLst>
        <pc:spChg chg="mod">
          <ac:chgData name="" userId="" providerId="" clId="Web-{ED27C0B1-1D26-471F-B3B5-3436AAC36972}" dt="2021-10-05T13:44:48.737" v="1" actId="20577"/>
          <ac:spMkLst>
            <pc:docMk/>
            <pc:sldMk cId="109857222" sldId="256"/>
            <ac:spMk id="17" creationId="{4830247A-18DD-47D9-9C96-AAA9F5EF57AF}"/>
          </ac:spMkLst>
        </pc:spChg>
      </pc:sldChg>
    </pc:docChg>
  </pc:docChgLst>
  <pc:docChgLst>
    <pc:chgData name="Kim Bryan" userId="efcd8b0e08487399" providerId="Windows Live" clId="Web-{DB0E3F78-9C7D-4CB2-AB35-A3905B8F39EB}"/>
    <pc:docChg chg="modSld">
      <pc:chgData name="Kim Bryan" userId="efcd8b0e08487399" providerId="Windows Live" clId="Web-{DB0E3F78-9C7D-4CB2-AB35-A3905B8F39EB}" dt="2023-11-21T14:55:15.822" v="18" actId="20577"/>
      <pc:docMkLst>
        <pc:docMk/>
      </pc:docMkLst>
      <pc:sldChg chg="modSp">
        <pc:chgData name="Kim Bryan" userId="efcd8b0e08487399" providerId="Windows Live" clId="Web-{DB0E3F78-9C7D-4CB2-AB35-A3905B8F39EB}" dt="2023-11-21T14:55:15.822" v="18" actId="20577"/>
        <pc:sldMkLst>
          <pc:docMk/>
          <pc:sldMk cId="1015005063" sldId="257"/>
        </pc:sldMkLst>
        <pc:spChg chg="mod">
          <ac:chgData name="Kim Bryan" userId="efcd8b0e08487399" providerId="Windows Live" clId="Web-{DB0E3F78-9C7D-4CB2-AB35-A3905B8F39EB}" dt="2023-11-21T14:54:41.399" v="5" actId="20577"/>
          <ac:spMkLst>
            <pc:docMk/>
            <pc:sldMk cId="1015005063" sldId="257"/>
            <ac:spMk id="2" creationId="{44A30A21-2A74-E0F4-4934-C48A4E4181FA}"/>
          </ac:spMkLst>
        </pc:spChg>
        <pc:spChg chg="mod">
          <ac:chgData name="Kim Bryan" userId="efcd8b0e08487399" providerId="Windows Live" clId="Web-{DB0E3F78-9C7D-4CB2-AB35-A3905B8F39EB}" dt="2023-11-21T14:55:15.822" v="18" actId="20577"/>
          <ac:spMkLst>
            <pc:docMk/>
            <pc:sldMk cId="1015005063" sldId="257"/>
            <ac:spMk id="3" creationId="{B6236121-7E00-C14C-9FE3-C5E7071567DE}"/>
          </ac:spMkLst>
        </pc:spChg>
        <pc:spChg chg="mod">
          <ac:chgData name="Kim Bryan" userId="efcd8b0e08487399" providerId="Windows Live" clId="Web-{DB0E3F78-9C7D-4CB2-AB35-A3905B8F39EB}" dt="2023-11-21T14:54:51.306" v="9" actId="20577"/>
          <ac:spMkLst>
            <pc:docMk/>
            <pc:sldMk cId="1015005063" sldId="257"/>
            <ac:spMk id="7" creationId="{46EEB5A3-6575-E3FA-19CC-C7AC5D6188FD}"/>
          </ac:spMkLst>
        </pc:spChg>
        <pc:spChg chg="mod">
          <ac:chgData name="Kim Bryan" userId="efcd8b0e08487399" providerId="Windows Live" clId="Web-{DB0E3F78-9C7D-4CB2-AB35-A3905B8F39EB}" dt="2023-11-21T14:54:58.556" v="14" actId="20577"/>
          <ac:spMkLst>
            <pc:docMk/>
            <pc:sldMk cId="1015005063" sldId="257"/>
            <ac:spMk id="11" creationId="{D356B442-14ED-BF38-0B96-72067B5A8901}"/>
          </ac:spMkLst>
        </pc:spChg>
      </pc:sldChg>
    </pc:docChg>
  </pc:docChgLst>
  <pc:docChgLst>
    <pc:chgData name="Kim Bryan" userId="efcd8b0e08487399" providerId="Windows Live" clId="Web-{AD8A7592-88B9-438F-A5E1-B7C263DF0498}"/>
    <pc:docChg chg="modSld">
      <pc:chgData name="Kim Bryan" userId="efcd8b0e08487399" providerId="Windows Live" clId="Web-{AD8A7592-88B9-438F-A5E1-B7C263DF0498}" dt="2021-10-18T16:48:32.434" v="3" actId="14100"/>
      <pc:docMkLst>
        <pc:docMk/>
      </pc:docMkLst>
      <pc:sldChg chg="modSp">
        <pc:chgData name="Kim Bryan" userId="efcd8b0e08487399" providerId="Windows Live" clId="Web-{AD8A7592-88B9-438F-A5E1-B7C263DF0498}" dt="2021-10-18T16:48:32.434" v="3" actId="14100"/>
        <pc:sldMkLst>
          <pc:docMk/>
          <pc:sldMk cId="109857222" sldId="256"/>
        </pc:sldMkLst>
        <pc:spChg chg="mod">
          <ac:chgData name="Kim Bryan" userId="efcd8b0e08487399" providerId="Windows Live" clId="Web-{AD8A7592-88B9-438F-A5E1-B7C263DF0498}" dt="2021-10-18T16:48:22.496" v="2" actId="1076"/>
          <ac:spMkLst>
            <pc:docMk/>
            <pc:sldMk cId="109857222" sldId="256"/>
            <ac:spMk id="2" creationId="{78B072D5-373C-41D9-A928-E4709D7607A0}"/>
          </ac:spMkLst>
        </pc:spChg>
        <pc:picChg chg="mod">
          <ac:chgData name="Kim Bryan" userId="efcd8b0e08487399" providerId="Windows Live" clId="Web-{AD8A7592-88B9-438F-A5E1-B7C263DF0498}" dt="2021-10-18T16:48:16.996" v="1" actId="14100"/>
          <ac:picMkLst>
            <pc:docMk/>
            <pc:sldMk cId="109857222" sldId="256"/>
            <ac:picMk id="4" creationId="{4103613A-19AA-41A4-8FDD-5F32166520C8}"/>
          </ac:picMkLst>
        </pc:picChg>
        <pc:picChg chg="mod">
          <ac:chgData name="Kim Bryan" userId="efcd8b0e08487399" providerId="Windows Live" clId="Web-{AD8A7592-88B9-438F-A5E1-B7C263DF0498}" dt="2021-10-18T16:48:32.434" v="3" actId="14100"/>
          <ac:picMkLst>
            <pc:docMk/>
            <pc:sldMk cId="109857222" sldId="256"/>
            <ac:picMk id="19" creationId="{592ABA8C-2993-4637-904B-4C90BC984681}"/>
          </ac:picMkLst>
        </pc:picChg>
      </pc:sldChg>
    </pc:docChg>
  </pc:docChgLst>
  <pc:docChgLst>
    <pc:chgData name="Kim Bryan" userId="efcd8b0e08487399" providerId="Windows Live" clId="Web-{492FDC97-EEFD-49B0-B107-77585D2F706A}"/>
    <pc:docChg chg="addSld delSld modSld">
      <pc:chgData name="Kim Bryan" userId="efcd8b0e08487399" providerId="Windows Live" clId="Web-{492FDC97-EEFD-49B0-B107-77585D2F706A}" dt="2021-10-05T15:03:00.003" v="46" actId="1076"/>
      <pc:docMkLst>
        <pc:docMk/>
      </pc:docMkLst>
      <pc:sldChg chg="addSp delSp modSp">
        <pc:chgData name="Kim Bryan" userId="efcd8b0e08487399" providerId="Windows Live" clId="Web-{492FDC97-EEFD-49B0-B107-77585D2F706A}" dt="2021-10-05T15:03:00.003" v="46" actId="1076"/>
        <pc:sldMkLst>
          <pc:docMk/>
          <pc:sldMk cId="109857222" sldId="256"/>
        </pc:sldMkLst>
        <pc:spChg chg="mod">
          <ac:chgData name="Kim Bryan" userId="efcd8b0e08487399" providerId="Windows Live" clId="Web-{492FDC97-EEFD-49B0-B107-77585D2F706A}" dt="2021-10-05T14:45:36.249" v="18" actId="20577"/>
          <ac:spMkLst>
            <pc:docMk/>
            <pc:sldMk cId="109857222" sldId="256"/>
            <ac:spMk id="15" creationId="{DC48AF63-72DB-4C5F-BAA3-2BF31A07A449}"/>
          </ac:spMkLst>
        </pc:spChg>
        <pc:picChg chg="add del mod">
          <ac:chgData name="Kim Bryan" userId="efcd8b0e08487399" providerId="Windows Live" clId="Web-{492FDC97-EEFD-49B0-B107-77585D2F706A}" dt="2021-10-05T14:54:19.431" v="31"/>
          <ac:picMkLst>
            <pc:docMk/>
            <pc:sldMk cId="109857222" sldId="256"/>
            <ac:picMk id="8" creationId="{963AD58D-681D-48AA-A4A9-7CDC3DFDF6EB}"/>
          </ac:picMkLst>
        </pc:picChg>
        <pc:picChg chg="add del mod">
          <ac:chgData name="Kim Bryan" userId="efcd8b0e08487399" providerId="Windows Live" clId="Web-{492FDC97-EEFD-49B0-B107-77585D2F706A}" dt="2021-10-05T14:56:50.637" v="33"/>
          <ac:picMkLst>
            <pc:docMk/>
            <pc:sldMk cId="109857222" sldId="256"/>
            <ac:picMk id="16" creationId="{A5DAFBE6-C1A0-4D22-8C64-96ADF65B3D08}"/>
          </ac:picMkLst>
        </pc:picChg>
        <pc:picChg chg="add mod modCrop">
          <ac:chgData name="Kim Bryan" userId="efcd8b0e08487399" providerId="Windows Live" clId="Web-{492FDC97-EEFD-49B0-B107-77585D2F706A}" dt="2021-10-05T15:03:00.003" v="46" actId="1076"/>
          <ac:picMkLst>
            <pc:docMk/>
            <pc:sldMk cId="109857222" sldId="256"/>
            <ac:picMk id="17" creationId="{A533A143-E0EC-40E8-A542-831B06EF75BB}"/>
          </ac:picMkLst>
        </pc:picChg>
        <pc:picChg chg="del mod">
          <ac:chgData name="Kim Bryan" userId="efcd8b0e08487399" providerId="Windows Live" clId="Web-{492FDC97-EEFD-49B0-B107-77585D2F706A}" dt="2021-10-05T14:54:00.415" v="22"/>
          <ac:picMkLst>
            <pc:docMk/>
            <pc:sldMk cId="109857222" sldId="256"/>
            <ac:picMk id="22" creationId="{D4BD95ED-8837-497E-9731-7F7C32B1D90F}"/>
          </ac:picMkLst>
        </pc:picChg>
      </pc:sldChg>
      <pc:sldChg chg="add del replId">
        <pc:chgData name="Kim Bryan" userId="efcd8b0e08487399" providerId="Windows Live" clId="Web-{492FDC97-EEFD-49B0-B107-77585D2F706A}" dt="2021-10-05T14:37:46.053" v="1"/>
        <pc:sldMkLst>
          <pc:docMk/>
          <pc:sldMk cId="1836599034" sldId="257"/>
        </pc:sldMkLst>
      </pc:sldChg>
    </pc:docChg>
  </pc:docChgLst>
  <pc:docChgLst>
    <pc:chgData name="Kim Bryan" userId="efcd8b0e08487399" providerId="Windows Live" clId="Web-{D02790C2-69AB-4639-977D-93D5A0175949}"/>
    <pc:docChg chg="addSld delSld modSld">
      <pc:chgData name="Kim Bryan" userId="efcd8b0e08487399" providerId="Windows Live" clId="Web-{D02790C2-69AB-4639-977D-93D5A0175949}" dt="2021-10-05T15:10:19.770" v="20"/>
      <pc:docMkLst>
        <pc:docMk/>
      </pc:docMkLst>
      <pc:sldChg chg="modSp add del replId">
        <pc:chgData name="Kim Bryan" userId="efcd8b0e08487399" providerId="Windows Live" clId="Web-{D02790C2-69AB-4639-977D-93D5A0175949}" dt="2021-10-05T15:10:19.770" v="20"/>
        <pc:sldMkLst>
          <pc:docMk/>
          <pc:sldMk cId="3751511712" sldId="257"/>
        </pc:sldMkLst>
        <pc:spChg chg="mod">
          <ac:chgData name="Kim Bryan" userId="efcd8b0e08487399" providerId="Windows Live" clId="Web-{D02790C2-69AB-4639-977D-93D5A0175949}" dt="2021-10-05T15:09:17.534" v="12" actId="1076"/>
          <ac:spMkLst>
            <pc:docMk/>
            <pc:sldMk cId="3751511712" sldId="257"/>
            <ac:spMk id="2" creationId="{78B072D5-373C-41D9-A928-E4709D7607A0}"/>
          </ac:spMkLst>
        </pc:spChg>
        <pc:spChg chg="mod">
          <ac:chgData name="Kim Bryan" userId="efcd8b0e08487399" providerId="Windows Live" clId="Web-{D02790C2-69AB-4639-977D-93D5A0175949}" dt="2021-10-05T15:09:22.925" v="14" actId="1076"/>
          <ac:spMkLst>
            <pc:docMk/>
            <pc:sldMk cId="3751511712" sldId="257"/>
            <ac:spMk id="3" creationId="{0635B292-CA4F-46AD-A67A-5F940393CA63}"/>
          </ac:spMkLst>
        </pc:spChg>
        <pc:spChg chg="mod">
          <ac:chgData name="Kim Bryan" userId="efcd8b0e08487399" providerId="Windows Live" clId="Web-{D02790C2-69AB-4639-977D-93D5A0175949}" dt="2021-10-05T15:09:27.081" v="16" actId="1076"/>
          <ac:spMkLst>
            <pc:docMk/>
            <pc:sldMk cId="3751511712" sldId="257"/>
            <ac:spMk id="7" creationId="{3440F7BE-0A2F-4A4D-AB7B-BC4532FE2B87}"/>
          </ac:spMkLst>
        </pc:spChg>
        <pc:spChg chg="mod">
          <ac:chgData name="Kim Bryan" userId="efcd8b0e08487399" providerId="Windows Live" clId="Web-{D02790C2-69AB-4639-977D-93D5A0175949}" dt="2021-10-05T15:09:43.941" v="18" actId="1076"/>
          <ac:spMkLst>
            <pc:docMk/>
            <pc:sldMk cId="3751511712" sldId="257"/>
            <ac:spMk id="9" creationId="{C391F01D-CFD1-4D55-8E85-524476C3E6C5}"/>
          </ac:spMkLst>
        </pc:spChg>
        <pc:spChg chg="mod">
          <ac:chgData name="Kim Bryan" userId="efcd8b0e08487399" providerId="Windows Live" clId="Web-{D02790C2-69AB-4639-977D-93D5A0175949}" dt="2021-10-05T15:08:37.455" v="4" actId="1076"/>
          <ac:spMkLst>
            <pc:docMk/>
            <pc:sldMk cId="3751511712" sldId="257"/>
            <ac:spMk id="10" creationId="{E1C50299-DAD4-4B74-A3CE-929CFEDE57D8}"/>
          </ac:spMkLst>
        </pc:spChg>
        <pc:spChg chg="mod">
          <ac:chgData name="Kim Bryan" userId="efcd8b0e08487399" providerId="Windows Live" clId="Web-{D02790C2-69AB-4639-977D-93D5A0175949}" dt="2021-10-05T15:09:07.721" v="10" actId="1076"/>
          <ac:spMkLst>
            <pc:docMk/>
            <pc:sldMk cId="3751511712" sldId="257"/>
            <ac:spMk id="11" creationId="{632E2839-7DF8-417C-9AD5-99BA73ED2EBF}"/>
          </ac:spMkLst>
        </pc:spChg>
        <pc:spChg chg="mod">
          <ac:chgData name="Kim Bryan" userId="efcd8b0e08487399" providerId="Windows Live" clId="Web-{D02790C2-69AB-4639-977D-93D5A0175949}" dt="2021-10-05T15:08:29.814" v="1" actId="1076"/>
          <ac:spMkLst>
            <pc:docMk/>
            <pc:sldMk cId="3751511712" sldId="257"/>
            <ac:spMk id="12" creationId="{FFA8CE0F-C01F-42C7-A98D-B3A1855343B8}"/>
          </ac:spMkLst>
        </pc:spChg>
        <pc:spChg chg="mod">
          <ac:chgData name="Kim Bryan" userId="efcd8b0e08487399" providerId="Windows Live" clId="Web-{D02790C2-69AB-4639-977D-93D5A0175949}" dt="2021-10-05T15:08:43.393" v="6" actId="1076"/>
          <ac:spMkLst>
            <pc:docMk/>
            <pc:sldMk cId="3751511712" sldId="257"/>
            <ac:spMk id="13" creationId="{AB359180-E4F1-4B73-97F6-5F9E23DC5369}"/>
          </ac:spMkLst>
        </pc:spChg>
        <pc:spChg chg="mod">
          <ac:chgData name="Kim Bryan" userId="efcd8b0e08487399" providerId="Windows Live" clId="Web-{D02790C2-69AB-4639-977D-93D5A0175949}" dt="2021-10-05T15:08:46.127" v="7" actId="1076"/>
          <ac:spMkLst>
            <pc:docMk/>
            <pc:sldMk cId="3751511712" sldId="257"/>
            <ac:spMk id="14" creationId="{170EB4EB-D585-4B04-A8D2-9088B2FD428D}"/>
          </ac:spMkLst>
        </pc:spChg>
        <pc:spChg chg="mod">
          <ac:chgData name="Kim Bryan" userId="efcd8b0e08487399" providerId="Windows Live" clId="Web-{D02790C2-69AB-4639-977D-93D5A0175949}" dt="2021-10-05T15:08:53.018" v="9" actId="1076"/>
          <ac:spMkLst>
            <pc:docMk/>
            <pc:sldMk cId="3751511712" sldId="257"/>
            <ac:spMk id="15" creationId="{DC48AF63-72DB-4C5F-BAA3-2BF31A07A449}"/>
          </ac:spMkLst>
        </pc:spChg>
        <pc:picChg chg="mod">
          <ac:chgData name="Kim Bryan" userId="efcd8b0e08487399" providerId="Windows Live" clId="Web-{D02790C2-69AB-4639-977D-93D5A0175949}" dt="2021-10-05T15:09:10.237" v="11" actId="1076"/>
          <ac:picMkLst>
            <pc:docMk/>
            <pc:sldMk cId="3751511712" sldId="257"/>
            <ac:picMk id="4" creationId="{4103613A-19AA-41A4-8FDD-5F32166520C8}"/>
          </ac:picMkLst>
        </pc:picChg>
        <pc:picChg chg="mod">
          <ac:chgData name="Kim Bryan" userId="efcd8b0e08487399" providerId="Windows Live" clId="Web-{D02790C2-69AB-4639-977D-93D5A0175949}" dt="2021-10-05T15:09:24.753" v="15" actId="1076"/>
          <ac:picMkLst>
            <pc:docMk/>
            <pc:sldMk cId="3751511712" sldId="257"/>
            <ac:picMk id="5" creationId="{159C3F13-2426-483F-B1E9-BA6F61751FBF}"/>
          </ac:picMkLst>
        </pc:picChg>
        <pc:picChg chg="mod">
          <ac:chgData name="Kim Bryan" userId="efcd8b0e08487399" providerId="Windows Live" clId="Web-{D02790C2-69AB-4639-977D-93D5A0175949}" dt="2021-10-05T15:09:29.737" v="17" actId="1076"/>
          <ac:picMkLst>
            <pc:docMk/>
            <pc:sldMk cId="3751511712" sldId="257"/>
            <ac:picMk id="6" creationId="{293F0F67-D623-4599-A15B-FE9E63310960}"/>
          </ac:picMkLst>
        </pc:picChg>
        <pc:picChg chg="mod">
          <ac:chgData name="Kim Bryan" userId="efcd8b0e08487399" providerId="Windows Live" clId="Web-{D02790C2-69AB-4639-977D-93D5A0175949}" dt="2021-10-05T15:09:46.550" v="19" actId="1076"/>
          <ac:picMkLst>
            <pc:docMk/>
            <pc:sldMk cId="3751511712" sldId="257"/>
            <ac:picMk id="17" creationId="{A533A143-E0EC-40E8-A542-831B06EF75BB}"/>
          </ac:picMkLst>
        </pc:picChg>
        <pc:picChg chg="mod">
          <ac:chgData name="Kim Bryan" userId="efcd8b0e08487399" providerId="Windows Live" clId="Web-{D02790C2-69AB-4639-977D-93D5A0175949}" dt="2021-10-05T15:09:20.597" v="13" actId="1076"/>
          <ac:picMkLst>
            <pc:docMk/>
            <pc:sldMk cId="3751511712" sldId="257"/>
            <ac:picMk id="19" creationId="{592ABA8C-2993-4637-904B-4C90BC984681}"/>
          </ac:picMkLst>
        </pc:picChg>
        <pc:picChg chg="mod">
          <ac:chgData name="Kim Bryan" userId="efcd8b0e08487399" providerId="Windows Live" clId="Web-{D02790C2-69AB-4639-977D-93D5A0175949}" dt="2021-10-05T15:08:31.955" v="2" actId="1076"/>
          <ac:picMkLst>
            <pc:docMk/>
            <pc:sldMk cId="3751511712" sldId="257"/>
            <ac:picMk id="23" creationId="{5437C345-E4FD-4719-AE09-81C6AABE4AD5}"/>
          </ac:picMkLst>
        </pc:picChg>
        <pc:picChg chg="mod">
          <ac:chgData name="Kim Bryan" userId="efcd8b0e08487399" providerId="Windows Live" clId="Web-{D02790C2-69AB-4639-977D-93D5A0175949}" dt="2021-10-05T15:08:34.877" v="3" actId="1076"/>
          <ac:picMkLst>
            <pc:docMk/>
            <pc:sldMk cId="3751511712" sldId="257"/>
            <ac:picMk id="24" creationId="{92784404-CAC2-4E85-8BDC-7634EA086F18}"/>
          </ac:picMkLst>
        </pc:picChg>
        <pc:picChg chg="mod">
          <ac:chgData name="Kim Bryan" userId="efcd8b0e08487399" providerId="Windows Live" clId="Web-{D02790C2-69AB-4639-977D-93D5A0175949}" dt="2021-10-05T15:08:39.752" v="5" actId="1076"/>
          <ac:picMkLst>
            <pc:docMk/>
            <pc:sldMk cId="3751511712" sldId="257"/>
            <ac:picMk id="25" creationId="{B4916682-BDA9-4432-A27C-EE57552B962E}"/>
          </ac:picMkLst>
        </pc:picChg>
        <pc:picChg chg="mod">
          <ac:chgData name="Kim Bryan" userId="efcd8b0e08487399" providerId="Windows Live" clId="Web-{D02790C2-69AB-4639-977D-93D5A0175949}" dt="2021-10-05T15:08:48.252" v="8" actId="1076"/>
          <ac:picMkLst>
            <pc:docMk/>
            <pc:sldMk cId="3751511712" sldId="257"/>
            <ac:picMk id="26" creationId="{7D062FBF-34F6-4245-9DFF-768C27DBDB14}"/>
          </ac:picMkLst>
        </pc:picChg>
      </pc:sldChg>
    </pc:docChg>
  </pc:docChgLst>
  <pc:docChgLst>
    <pc:chgData name="Kim Bryan" userId="efcd8b0e08487399" providerId="Windows Live" clId="Web-{ED27C0B1-1D26-471F-B3B5-3436AAC36972}"/>
    <pc:docChg chg="delSld modSld sldOrd">
      <pc:chgData name="Kim Bryan" userId="efcd8b0e08487399" providerId="Windows Live" clId="Web-{ED27C0B1-1D26-471F-B3B5-3436AAC36972}" dt="2021-10-05T13:51:45.512" v="45"/>
      <pc:docMkLst>
        <pc:docMk/>
      </pc:docMkLst>
      <pc:sldChg chg="modSp">
        <pc:chgData name="Kim Bryan" userId="efcd8b0e08487399" providerId="Windows Live" clId="Web-{ED27C0B1-1D26-471F-B3B5-3436AAC36972}" dt="2021-10-05T13:48:54.580" v="43" actId="1076"/>
        <pc:sldMkLst>
          <pc:docMk/>
          <pc:sldMk cId="109857222" sldId="256"/>
        </pc:sldMkLst>
        <pc:spChg chg="mod">
          <ac:chgData name="Kim Bryan" userId="efcd8b0e08487399" providerId="Windows Live" clId="Web-{ED27C0B1-1D26-471F-B3B5-3436AAC36972}" dt="2021-10-05T13:46:46.901" v="18" actId="1076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ED27C0B1-1D26-471F-B3B5-3436AAC36972}" dt="2021-10-05T13:47:06.902" v="23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ED27C0B1-1D26-471F-B3B5-3436AAC36972}" dt="2021-10-05T13:47:10.590" v="24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ED27C0B1-1D26-471F-B3B5-3436AAC36972}" dt="2021-10-05T13:47:31.982" v="27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ED27C0B1-1D26-471F-B3B5-3436AAC36972}" dt="2021-10-05T13:48:29.501" v="36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ED27C0B1-1D26-471F-B3B5-3436AAC36972}" dt="2021-10-05T13:48:23.125" v="35" actId="14100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ED27C0B1-1D26-471F-B3B5-3436AAC36972}" dt="2021-10-05T13:48:40.298" v="39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ED27C0B1-1D26-471F-B3B5-3436AAC36972}" dt="2021-10-05T13:48:45.408" v="41" actId="1076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ED27C0B1-1D26-471F-B3B5-3436AAC36972}" dt="2021-10-05T13:48:54.580" v="43" actId="1076"/>
          <ac:spMkLst>
            <pc:docMk/>
            <pc:sldMk cId="109857222" sldId="256"/>
            <ac:spMk id="15" creationId="{DC48AF63-72DB-4C5F-BAA3-2BF31A07A449}"/>
          </ac:spMkLst>
        </pc:spChg>
        <pc:spChg chg="mod">
          <ac:chgData name="Kim Bryan" userId="efcd8b0e08487399" providerId="Windows Live" clId="Web-{ED27C0B1-1D26-471F-B3B5-3436AAC36972}" dt="2021-10-05T13:47:02.370" v="21" actId="1076"/>
          <ac:spMkLst>
            <pc:docMk/>
            <pc:sldMk cId="109857222" sldId="256"/>
            <ac:spMk id="17" creationId="{4830247A-18DD-47D9-9C96-AAA9F5EF57AF}"/>
          </ac:spMkLst>
        </pc:spChg>
        <pc:picChg chg="mod">
          <ac:chgData name="Kim Bryan" userId="efcd8b0e08487399" providerId="Windows Live" clId="Web-{ED27C0B1-1D26-471F-B3B5-3436AAC36972}" dt="2021-10-05T13:46:58.198" v="20" actId="1076"/>
          <ac:picMkLst>
            <pc:docMk/>
            <pc:sldMk cId="109857222" sldId="256"/>
            <ac:picMk id="18" creationId="{C344863D-22B4-4023-BD6B-F29F99597A99}"/>
          </ac:picMkLst>
        </pc:picChg>
        <pc:picChg chg="mod">
          <ac:chgData name="Kim Bryan" userId="efcd8b0e08487399" providerId="Windows Live" clId="Web-{ED27C0B1-1D26-471F-B3B5-3436AAC36972}" dt="2021-10-05T13:46:54.386" v="19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ED27C0B1-1D26-471F-B3B5-3436AAC36972}" dt="2021-10-05T13:47:04.261" v="22" actId="1076"/>
          <ac:picMkLst>
            <pc:docMk/>
            <pc:sldMk cId="109857222" sldId="256"/>
            <ac:picMk id="20" creationId="{708F9041-B5CC-4162-89A8-49571729B04A}"/>
          </ac:picMkLst>
        </pc:picChg>
        <pc:picChg chg="mod">
          <ac:chgData name="Kim Bryan" userId="efcd8b0e08487399" providerId="Windows Live" clId="Web-{ED27C0B1-1D26-471F-B3B5-3436AAC36972}" dt="2021-10-05T13:47:12.387" v="25" actId="1076"/>
          <ac:picMkLst>
            <pc:docMk/>
            <pc:sldMk cId="109857222" sldId="256"/>
            <ac:picMk id="21" creationId="{368623A1-0503-44BE-830A-55A35229C00E}"/>
          </ac:picMkLst>
        </pc:picChg>
        <pc:picChg chg="mod">
          <ac:chgData name="Kim Bryan" userId="efcd8b0e08487399" providerId="Windows Live" clId="Web-{ED27C0B1-1D26-471F-B3B5-3436AAC36972}" dt="2021-10-05T13:47:29.263" v="26" actId="1076"/>
          <ac:picMkLst>
            <pc:docMk/>
            <pc:sldMk cId="109857222" sldId="256"/>
            <ac:picMk id="22" creationId="{D4BD95ED-8837-497E-9731-7F7C32B1D90F}"/>
          </ac:picMkLst>
        </pc:picChg>
        <pc:picChg chg="mod">
          <ac:chgData name="Kim Bryan" userId="efcd8b0e08487399" providerId="Windows Live" clId="Web-{ED27C0B1-1D26-471F-B3B5-3436AAC36972}" dt="2021-10-05T13:48:12.875" v="33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ED27C0B1-1D26-471F-B3B5-3436AAC36972}" dt="2021-10-05T13:48:31.329" v="37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ED27C0B1-1D26-471F-B3B5-3436AAC36972}" dt="2021-10-05T13:48:42.423" v="40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ED27C0B1-1D26-471F-B3B5-3436AAC36972}" dt="2021-10-05T13:48:49.283" v="42" actId="1076"/>
          <ac:picMkLst>
            <pc:docMk/>
            <pc:sldMk cId="109857222" sldId="256"/>
            <ac:picMk id="26" creationId="{7D062FBF-34F6-4245-9DFF-768C27DBDB14}"/>
          </ac:picMkLst>
        </pc:picChg>
      </pc:sldChg>
      <pc:sldChg chg="del ord">
        <pc:chgData name="Kim Bryan" userId="efcd8b0e08487399" providerId="Windows Live" clId="Web-{ED27C0B1-1D26-471F-B3B5-3436AAC36972}" dt="2021-10-05T13:51:45.512" v="45"/>
        <pc:sldMkLst>
          <pc:docMk/>
          <pc:sldMk cId="1658302340" sldId="257"/>
        </pc:sldMkLst>
      </pc:sldChg>
    </pc:docChg>
  </pc:docChgLst>
  <pc:docChgLst>
    <pc:chgData name="Kim Bryan" userId="efcd8b0e08487399" providerId="Windows Live" clId="Web-{CF90AE08-AEF4-472D-8123-78902C4F0588}"/>
    <pc:docChg chg="modSld">
      <pc:chgData name="Kim Bryan" userId="efcd8b0e08487399" providerId="Windows Live" clId="Web-{CF90AE08-AEF4-472D-8123-78902C4F0588}" dt="2021-10-09T21:34:20.319" v="3" actId="1076"/>
      <pc:docMkLst>
        <pc:docMk/>
      </pc:docMkLst>
      <pc:sldChg chg="modSp">
        <pc:chgData name="Kim Bryan" userId="efcd8b0e08487399" providerId="Windows Live" clId="Web-{CF90AE08-AEF4-472D-8123-78902C4F0588}" dt="2021-10-09T21:34:20.319" v="3" actId="1076"/>
        <pc:sldMkLst>
          <pc:docMk/>
          <pc:sldMk cId="109857222" sldId="256"/>
        </pc:sldMkLst>
        <pc:spChg chg="mod">
          <ac:chgData name="Kim Bryan" userId="efcd8b0e08487399" providerId="Windows Live" clId="Web-{CF90AE08-AEF4-472D-8123-78902C4F0588}" dt="2021-10-09T21:34:20.319" v="3" actId="1076"/>
          <ac:spMkLst>
            <pc:docMk/>
            <pc:sldMk cId="109857222" sldId="256"/>
            <ac:spMk id="11" creationId="{632E2839-7DF8-417C-9AD5-99BA73ED2EBF}"/>
          </ac:spMkLst>
        </pc:spChg>
      </pc:sldChg>
    </pc:docChg>
  </pc:docChgLst>
  <pc:docChgLst>
    <pc:chgData name="Kim Bryan" userId="efcd8b0e08487399" providerId="Windows Live" clId="Web-{3E95BCD5-2E97-4D79-95C0-0DDA4DEBD47F}"/>
    <pc:docChg chg="modSld">
      <pc:chgData name="Kim Bryan" userId="efcd8b0e08487399" providerId="Windows Live" clId="Web-{3E95BCD5-2E97-4D79-95C0-0DDA4DEBD47F}" dt="2021-10-05T19:52:43.651" v="7" actId="1076"/>
      <pc:docMkLst>
        <pc:docMk/>
      </pc:docMkLst>
      <pc:sldChg chg="modSp">
        <pc:chgData name="Kim Bryan" userId="efcd8b0e08487399" providerId="Windows Live" clId="Web-{3E95BCD5-2E97-4D79-95C0-0DDA4DEBD47F}" dt="2021-10-05T19:52:43.651" v="7" actId="1076"/>
        <pc:sldMkLst>
          <pc:docMk/>
          <pc:sldMk cId="109857222" sldId="256"/>
        </pc:sldMkLst>
        <pc:spChg chg="mod">
          <ac:chgData name="Kim Bryan" userId="efcd8b0e08487399" providerId="Windows Live" clId="Web-{3E95BCD5-2E97-4D79-95C0-0DDA4DEBD47F}" dt="2021-10-05T19:52:43.651" v="7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3E95BCD5-2E97-4D79-95C0-0DDA4DEBD47F}" dt="2021-10-05T19:50:45.148" v="2" actId="1076"/>
          <ac:spMkLst>
            <pc:docMk/>
            <pc:sldMk cId="109857222" sldId="256"/>
            <ac:spMk id="12" creationId="{FFA8CE0F-C01F-42C7-A98D-B3A1855343B8}"/>
          </ac:spMkLst>
        </pc:spChg>
        <pc:picChg chg="mod">
          <ac:chgData name="Kim Bryan" userId="efcd8b0e08487399" providerId="Windows Live" clId="Web-{3E95BCD5-2E97-4D79-95C0-0DDA4DEBD47F}" dt="2021-10-05T19:52:33.869" v="5" actId="1076"/>
          <ac:picMkLst>
            <pc:docMk/>
            <pc:sldMk cId="109857222" sldId="256"/>
            <ac:picMk id="17" creationId="{A533A143-E0EC-40E8-A542-831B06EF75BB}"/>
          </ac:picMkLst>
        </pc:picChg>
        <pc:picChg chg="mod">
          <ac:chgData name="Kim Bryan" userId="efcd8b0e08487399" providerId="Windows Live" clId="Web-{3E95BCD5-2E97-4D79-95C0-0DDA4DEBD47F}" dt="2021-10-05T19:50:51.570" v="3" actId="14100"/>
          <ac:picMkLst>
            <pc:docMk/>
            <pc:sldMk cId="109857222" sldId="256"/>
            <ac:picMk id="23" creationId="{5437C345-E4FD-4719-AE09-81C6AABE4AD5}"/>
          </ac:picMkLst>
        </pc:picChg>
      </pc:sldChg>
    </pc:docChg>
  </pc:docChgLst>
  <pc:docChgLst>
    <pc:chgData name="Kim Bryan" userId="efcd8b0e08487399" providerId="Windows Live" clId="Web-{5E577263-480F-4438-929A-0358122FC5FB}"/>
    <pc:docChg chg="modSld">
      <pc:chgData name="Kim Bryan" userId="efcd8b0e08487399" providerId="Windows Live" clId="Web-{5E577263-480F-4438-929A-0358122FC5FB}" dt="2021-10-05T13:28:05.810" v="0" actId="1076"/>
      <pc:docMkLst>
        <pc:docMk/>
      </pc:docMkLst>
      <pc:sldChg chg="modSp">
        <pc:chgData name="Kim Bryan" userId="efcd8b0e08487399" providerId="Windows Live" clId="Web-{5E577263-480F-4438-929A-0358122FC5FB}" dt="2021-10-05T13:28:05.810" v="0" actId="1076"/>
        <pc:sldMkLst>
          <pc:docMk/>
          <pc:sldMk cId="109857222" sldId="256"/>
        </pc:sldMkLst>
        <pc:spChg chg="mod">
          <ac:chgData name="Kim Bryan" userId="efcd8b0e08487399" providerId="Windows Live" clId="Web-{5E577263-480F-4438-929A-0358122FC5FB}" dt="2021-10-05T13:28:05.810" v="0" actId="1076"/>
          <ac:spMkLst>
            <pc:docMk/>
            <pc:sldMk cId="109857222" sldId="256"/>
            <ac:spMk id="7" creationId="{3440F7BE-0A2F-4A4D-AB7B-BC4532FE2B87}"/>
          </ac:spMkLst>
        </pc:spChg>
      </pc:sldChg>
    </pc:docChg>
  </pc:docChgLst>
  <pc:docChgLst>
    <pc:chgData clId="Web-{674FBEF7-4F31-494E-A4E2-452302F02DE8}"/>
    <pc:docChg chg="modSld">
      <pc:chgData name="" userId="" providerId="" clId="Web-{674FBEF7-4F31-494E-A4E2-452302F02DE8}" dt="2023-08-15T13:54:12.953" v="0" actId="1076"/>
      <pc:docMkLst>
        <pc:docMk/>
      </pc:docMkLst>
      <pc:sldChg chg="modSp">
        <pc:chgData name="" userId="" providerId="" clId="Web-{674FBEF7-4F31-494E-A4E2-452302F02DE8}" dt="2023-08-15T13:54:12.953" v="0" actId="1076"/>
        <pc:sldMkLst>
          <pc:docMk/>
          <pc:sldMk cId="109857222" sldId="256"/>
        </pc:sldMkLst>
        <pc:spChg chg="mod">
          <ac:chgData name="" userId="" providerId="" clId="Web-{674FBEF7-4F31-494E-A4E2-452302F02DE8}" dt="2023-08-15T13:54:12.953" v="0" actId="1076"/>
          <ac:spMkLst>
            <pc:docMk/>
            <pc:sldMk cId="109857222" sldId="256"/>
            <ac:spMk id="11" creationId="{632E2839-7DF8-417C-9AD5-99BA73ED2EBF}"/>
          </ac:spMkLst>
        </pc:spChg>
      </pc:sldChg>
    </pc:docChg>
  </pc:docChgLst>
  <pc:docChgLst>
    <pc:chgData name="Kim Bryan" userId="efcd8b0e08487399" providerId="Windows Live" clId="Web-{D348ECF3-2D0B-4A62-A9F3-6D56C72222CF}"/>
    <pc:docChg chg="modSld">
      <pc:chgData name="Kim Bryan" userId="efcd8b0e08487399" providerId="Windows Live" clId="Web-{D348ECF3-2D0B-4A62-A9F3-6D56C72222CF}" dt="2021-08-14T13:43:08.162" v="129" actId="1076"/>
      <pc:docMkLst>
        <pc:docMk/>
      </pc:docMkLst>
      <pc:sldChg chg="addSp delSp modSp">
        <pc:chgData name="Kim Bryan" userId="efcd8b0e08487399" providerId="Windows Live" clId="Web-{D348ECF3-2D0B-4A62-A9F3-6D56C72222CF}" dt="2021-08-14T13:43:08.162" v="129" actId="1076"/>
        <pc:sldMkLst>
          <pc:docMk/>
          <pc:sldMk cId="109857222" sldId="256"/>
        </pc:sldMkLst>
        <pc:spChg chg="mod">
          <ac:chgData name="Kim Bryan" userId="efcd8b0e08487399" providerId="Windows Live" clId="Web-{D348ECF3-2D0B-4A62-A9F3-6D56C72222CF}" dt="2021-08-14T13:43:03.881" v="128" actId="1076"/>
          <ac:spMkLst>
            <pc:docMk/>
            <pc:sldMk cId="109857222" sldId="256"/>
            <ac:spMk id="4" creationId="{FB2E39E9-9CF3-457C-8EEB-62EDA7B6DE74}"/>
          </ac:spMkLst>
        </pc:spChg>
        <pc:spChg chg="mod">
          <ac:chgData name="Kim Bryan" userId="efcd8b0e08487399" providerId="Windows Live" clId="Web-{D348ECF3-2D0B-4A62-A9F3-6D56C72222CF}" dt="2021-08-14T13:41:20.800" v="117" actId="1076"/>
          <ac:spMkLst>
            <pc:docMk/>
            <pc:sldMk cId="109857222" sldId="256"/>
            <ac:spMk id="6" creationId="{5F3B1DFA-6A96-4951-8C6D-5E603C2B78E5}"/>
          </ac:spMkLst>
        </pc:spChg>
        <pc:spChg chg="del mod">
          <ac:chgData name="Kim Bryan" userId="efcd8b0e08487399" providerId="Windows Live" clId="Web-{D348ECF3-2D0B-4A62-A9F3-6D56C72222CF}" dt="2021-08-14T13:40:40.471" v="107"/>
          <ac:spMkLst>
            <pc:docMk/>
            <pc:sldMk cId="109857222" sldId="256"/>
            <ac:spMk id="7" creationId="{1D0DD02B-127C-4408-BB70-45089CEB5798}"/>
          </ac:spMkLst>
        </pc:spChg>
        <pc:spChg chg="add mod">
          <ac:chgData name="Kim Bryan" userId="efcd8b0e08487399" providerId="Windows Live" clId="Web-{D348ECF3-2D0B-4A62-A9F3-6D56C72222CF}" dt="2021-08-14T13:43:08.162" v="129" actId="1076"/>
          <ac:spMkLst>
            <pc:docMk/>
            <pc:sldMk cId="109857222" sldId="256"/>
            <ac:spMk id="8" creationId="{E1B252C0-CC89-426E-82AF-D09CAE62CDF9}"/>
          </ac:spMkLst>
        </pc:spChg>
        <pc:spChg chg="del mod">
          <ac:chgData name="Kim Bryan" userId="efcd8b0e08487399" providerId="Windows Live" clId="Web-{D348ECF3-2D0B-4A62-A9F3-6D56C72222CF}" dt="2021-08-14T13:40:49.768" v="109"/>
          <ac:spMkLst>
            <pc:docMk/>
            <pc:sldMk cId="109857222" sldId="256"/>
            <ac:spMk id="9" creationId="{90A7B734-5422-495B-BAE8-7C6D92FCCCB6}"/>
          </ac:spMkLst>
        </pc:spChg>
        <pc:spChg chg="del">
          <ac:chgData name="Kim Bryan" userId="efcd8b0e08487399" providerId="Windows Live" clId="Web-{D348ECF3-2D0B-4A62-A9F3-6D56C72222CF}" dt="2021-08-14T13:40:26.048" v="102"/>
          <ac:spMkLst>
            <pc:docMk/>
            <pc:sldMk cId="109857222" sldId="256"/>
            <ac:spMk id="10" creationId="{043B2A75-65DB-4F12-9D5B-A1D8527E67E4}"/>
          </ac:spMkLst>
        </pc:spChg>
        <pc:spChg chg="del">
          <ac:chgData name="Kim Bryan" userId="efcd8b0e08487399" providerId="Windows Live" clId="Web-{D348ECF3-2D0B-4A62-A9F3-6D56C72222CF}" dt="2021-08-14T13:40:54.627" v="110"/>
          <ac:spMkLst>
            <pc:docMk/>
            <pc:sldMk cId="109857222" sldId="256"/>
            <ac:spMk id="12" creationId="{44EC318E-5D3B-41AD-AA4A-7EBB018D5F35}"/>
          </ac:spMkLst>
        </pc:spChg>
        <pc:spChg chg="del mod">
          <ac:chgData name="Kim Bryan" userId="efcd8b0e08487399" providerId="Windows Live" clId="Web-{D348ECF3-2D0B-4A62-A9F3-6D56C72222CF}" dt="2021-08-14T13:41:03.971" v="114"/>
          <ac:spMkLst>
            <pc:docMk/>
            <pc:sldMk cId="109857222" sldId="256"/>
            <ac:spMk id="15" creationId="{0CCA221C-FAD7-4F4B-A45A-9B7C739EFF3D}"/>
          </ac:spMkLst>
        </pc:spChg>
        <pc:spChg chg="mod">
          <ac:chgData name="Kim Bryan" userId="efcd8b0e08487399" providerId="Windows Live" clId="Web-{D348ECF3-2D0B-4A62-A9F3-6D56C72222CF}" dt="2021-08-14T13:42:51.052" v="125" actId="1076"/>
          <ac:spMkLst>
            <pc:docMk/>
            <pc:sldMk cId="109857222" sldId="256"/>
            <ac:spMk id="16" creationId="{D643A0AD-DDC3-435C-B984-3F965E961836}"/>
          </ac:spMkLst>
        </pc:spChg>
        <pc:picChg chg="del mod">
          <ac:chgData name="Kim Bryan" userId="efcd8b0e08487399" providerId="Windows Live" clId="Web-{D348ECF3-2D0B-4A62-A9F3-6D56C72222CF}" dt="2021-08-14T13:41:31.582" v="121"/>
          <ac:picMkLst>
            <pc:docMk/>
            <pc:sldMk cId="109857222" sldId="256"/>
            <ac:picMk id="2" creationId="{72A7AACE-26C3-453A-8126-79D25F899616}"/>
          </ac:picMkLst>
        </pc:picChg>
        <pc:picChg chg="del mod">
          <ac:chgData name="Kim Bryan" userId="efcd8b0e08487399" providerId="Windows Live" clId="Web-{D348ECF3-2D0B-4A62-A9F3-6D56C72222CF}" dt="2021-08-14T13:41:29.738" v="120"/>
          <ac:picMkLst>
            <pc:docMk/>
            <pc:sldMk cId="109857222" sldId="256"/>
            <ac:picMk id="3" creationId="{73D3A4BB-5C1C-4B0A-BEE0-AEB718D7273B}"/>
          </ac:picMkLst>
        </pc:picChg>
        <pc:picChg chg="mod">
          <ac:chgData name="Kim Bryan" userId="efcd8b0e08487399" providerId="Windows Live" clId="Web-{D348ECF3-2D0B-4A62-A9F3-6D56C72222CF}" dt="2021-08-14T13:41:16.065" v="116" actId="1076"/>
          <ac:picMkLst>
            <pc:docMk/>
            <pc:sldMk cId="109857222" sldId="256"/>
            <ac:picMk id="5" creationId="{75FA1F65-7C5D-4D6C-AD11-A36D44DE1353}"/>
          </ac:picMkLst>
        </pc:picChg>
        <pc:picChg chg="add mod">
          <ac:chgData name="Kim Bryan" userId="efcd8b0e08487399" providerId="Windows Live" clId="Web-{D348ECF3-2D0B-4A62-A9F3-6D56C72222CF}" dt="2021-08-14T13:42:56.224" v="127" actId="1076"/>
          <ac:picMkLst>
            <pc:docMk/>
            <pc:sldMk cId="109857222" sldId="256"/>
            <ac:picMk id="11" creationId="{B7165636-D035-4CF6-94F6-609C77399845}"/>
          </ac:picMkLst>
        </pc:picChg>
        <pc:picChg chg="del">
          <ac:chgData name="Kim Bryan" userId="efcd8b0e08487399" providerId="Windows Live" clId="Web-{D348ECF3-2D0B-4A62-A9F3-6D56C72222CF}" dt="2021-08-14T13:40:31.127" v="104"/>
          <ac:picMkLst>
            <pc:docMk/>
            <pc:sldMk cId="109857222" sldId="256"/>
            <ac:picMk id="13" creationId="{3EBC4A4A-885A-4D9F-B5B3-A687051A6657}"/>
          </ac:picMkLst>
        </pc:picChg>
        <pc:picChg chg="del">
          <ac:chgData name="Kim Bryan" userId="efcd8b0e08487399" providerId="Windows Live" clId="Web-{D348ECF3-2D0B-4A62-A9F3-6D56C72222CF}" dt="2021-08-14T13:40:58.284" v="112"/>
          <ac:picMkLst>
            <pc:docMk/>
            <pc:sldMk cId="109857222" sldId="256"/>
            <ac:picMk id="14" creationId="{892876BD-956E-4F97-8AF2-347324B074B0}"/>
          </ac:picMkLst>
        </pc:picChg>
        <pc:picChg chg="del">
          <ac:chgData name="Kim Bryan" userId="efcd8b0e08487399" providerId="Windows Live" clId="Web-{D348ECF3-2D0B-4A62-A9F3-6D56C72222CF}" dt="2021-08-14T13:40:56.377" v="111"/>
          <ac:picMkLst>
            <pc:docMk/>
            <pc:sldMk cId="109857222" sldId="256"/>
            <ac:picMk id="18" creationId="{800562ED-4373-4345-9E4E-78D9F6B2A91A}"/>
          </ac:picMkLst>
        </pc:picChg>
      </pc:sldChg>
    </pc:docChg>
  </pc:docChgLst>
  <pc:docChgLst>
    <pc:chgData clId="Web-{D348ECF3-2D0B-4A62-A9F3-6D56C72222CF}"/>
    <pc:docChg chg="modSld">
      <pc:chgData name="" userId="" providerId="" clId="Web-{D348ECF3-2D0B-4A62-A9F3-6D56C72222CF}" dt="2021-08-14T13:37:06.147" v="1" actId="20577"/>
      <pc:docMkLst>
        <pc:docMk/>
      </pc:docMkLst>
      <pc:sldChg chg="modSp">
        <pc:chgData name="" userId="" providerId="" clId="Web-{D348ECF3-2D0B-4A62-A9F3-6D56C72222CF}" dt="2021-08-14T13:37:06.147" v="1" actId="20577"/>
        <pc:sldMkLst>
          <pc:docMk/>
          <pc:sldMk cId="109857222" sldId="256"/>
        </pc:sldMkLst>
        <pc:spChg chg="mod">
          <ac:chgData name="" userId="" providerId="" clId="Web-{D348ECF3-2D0B-4A62-A9F3-6D56C72222CF}" dt="2021-08-14T13:37:06.147" v="1" actId="20577"/>
          <ac:spMkLst>
            <pc:docMk/>
            <pc:sldMk cId="109857222" sldId="256"/>
            <ac:spMk id="6" creationId="{5F3B1DFA-6A96-4951-8C6D-5E603C2B78E5}"/>
          </ac:spMkLst>
        </pc:spChg>
      </pc:sldChg>
    </pc:docChg>
  </pc:docChgLst>
  <pc:docChgLst>
    <pc:chgData name="Kim Bryan" userId="efcd8b0e08487399" providerId="Windows Live" clId="Web-{AF206B46-9CCA-4A44-9D9E-6589E6CAC0B3}"/>
    <pc:docChg chg="modSld">
      <pc:chgData name="Kim Bryan" userId="efcd8b0e08487399" providerId="Windows Live" clId="Web-{AF206B46-9CCA-4A44-9D9E-6589E6CAC0B3}" dt="2021-10-18T17:56:44.346" v="17" actId="1076"/>
      <pc:docMkLst>
        <pc:docMk/>
      </pc:docMkLst>
      <pc:sldChg chg="modSp">
        <pc:chgData name="Kim Bryan" userId="efcd8b0e08487399" providerId="Windows Live" clId="Web-{AF206B46-9CCA-4A44-9D9E-6589E6CAC0B3}" dt="2021-10-18T17:56:44.346" v="17" actId="1076"/>
        <pc:sldMkLst>
          <pc:docMk/>
          <pc:sldMk cId="109857222" sldId="256"/>
        </pc:sldMkLst>
        <pc:spChg chg="mod">
          <ac:chgData name="Kim Bryan" userId="efcd8b0e08487399" providerId="Windows Live" clId="Web-{AF206B46-9CCA-4A44-9D9E-6589E6CAC0B3}" dt="2021-10-18T17:56:44.346" v="17" actId="1076"/>
          <ac:spMkLst>
            <pc:docMk/>
            <pc:sldMk cId="109857222" sldId="256"/>
            <ac:spMk id="2" creationId="{78B072D5-373C-41D9-A928-E4709D7607A0}"/>
          </ac:spMkLst>
        </pc:spChg>
      </pc:sldChg>
    </pc:docChg>
  </pc:docChgLst>
  <pc:docChgLst>
    <pc:chgData name="Kim Bryan" userId="efcd8b0e08487399" providerId="Windows Live" clId="Web-{DBA5C81F-6108-4F39-B57F-D4CC90757DD7}"/>
    <pc:docChg chg="modSld">
      <pc:chgData name="Kim Bryan" userId="efcd8b0e08487399" providerId="Windows Live" clId="Web-{DBA5C81F-6108-4F39-B57F-D4CC90757DD7}" dt="2021-10-09T14:23:02.393" v="2" actId="20577"/>
      <pc:docMkLst>
        <pc:docMk/>
      </pc:docMkLst>
      <pc:sldChg chg="modSp">
        <pc:chgData name="Kim Bryan" userId="efcd8b0e08487399" providerId="Windows Live" clId="Web-{DBA5C81F-6108-4F39-B57F-D4CC90757DD7}" dt="2021-10-09T14:23:02.393" v="2" actId="20577"/>
        <pc:sldMkLst>
          <pc:docMk/>
          <pc:sldMk cId="109857222" sldId="256"/>
        </pc:sldMkLst>
        <pc:spChg chg="mod">
          <ac:chgData name="Kim Bryan" userId="efcd8b0e08487399" providerId="Windows Live" clId="Web-{DBA5C81F-6108-4F39-B57F-D4CC90757DD7}" dt="2021-10-09T14:23:02.393" v="2" actId="20577"/>
          <ac:spMkLst>
            <pc:docMk/>
            <pc:sldMk cId="109857222" sldId="256"/>
            <ac:spMk id="13" creationId="{AB359180-E4F1-4B73-97F6-5F9E23DC5369}"/>
          </ac:spMkLst>
        </pc:spChg>
      </pc:sldChg>
    </pc:docChg>
  </pc:docChgLst>
  <pc:docChgLst>
    <pc:chgData name="Kim Bryan" userId="efcd8b0e08487399" providerId="Windows Live" clId="Web-{D03ABA8D-7C49-4B15-A50C-8AC6148E6E0B}"/>
    <pc:docChg chg="modSld">
      <pc:chgData name="Kim Bryan" userId="efcd8b0e08487399" providerId="Windows Live" clId="Web-{D03ABA8D-7C49-4B15-A50C-8AC6148E6E0B}" dt="2021-10-18T16:59:04.879" v="15" actId="20577"/>
      <pc:docMkLst>
        <pc:docMk/>
      </pc:docMkLst>
      <pc:sldChg chg="modSp">
        <pc:chgData name="Kim Bryan" userId="efcd8b0e08487399" providerId="Windows Live" clId="Web-{D03ABA8D-7C49-4B15-A50C-8AC6148E6E0B}" dt="2021-10-18T16:59:04.879" v="15" actId="20577"/>
        <pc:sldMkLst>
          <pc:docMk/>
          <pc:sldMk cId="109857222" sldId="256"/>
        </pc:sldMkLst>
        <pc:spChg chg="mod">
          <ac:chgData name="Kim Bryan" userId="efcd8b0e08487399" providerId="Windows Live" clId="Web-{D03ABA8D-7C49-4B15-A50C-8AC6148E6E0B}" dt="2021-10-18T16:58:30.517" v="11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D03ABA8D-7C49-4B15-A50C-8AC6148E6E0B}" dt="2021-10-18T16:59:04.879" v="15" actId="20577"/>
          <ac:spMkLst>
            <pc:docMk/>
            <pc:sldMk cId="109857222" sldId="256"/>
            <ac:spMk id="9" creationId="{C391F01D-CFD1-4D55-8E85-524476C3E6C5}"/>
          </ac:spMkLst>
        </pc:spChg>
        <pc:picChg chg="mod">
          <ac:chgData name="Kim Bryan" userId="efcd8b0e08487399" providerId="Windows Live" clId="Web-{D03ABA8D-7C49-4B15-A50C-8AC6148E6E0B}" dt="2021-10-18T16:58:42.909" v="14" actId="1076"/>
          <ac:picMkLst>
            <pc:docMk/>
            <pc:sldMk cId="109857222" sldId="256"/>
            <ac:picMk id="17" creationId="{A533A143-E0EC-40E8-A542-831B06EF75BB}"/>
          </ac:picMkLst>
        </pc:picChg>
      </pc:sldChg>
    </pc:docChg>
  </pc:docChgLst>
  <pc:docChgLst>
    <pc:chgData name="Kim Bryan" userId="efcd8b0e08487399" providerId="Windows Live" clId="Web-{AFCE6AB9-4238-40DA-8138-FAC939565E4B}"/>
    <pc:docChg chg="modSld">
      <pc:chgData name="Kim Bryan" userId="efcd8b0e08487399" providerId="Windows Live" clId="Web-{AFCE6AB9-4238-40DA-8138-FAC939565E4B}" dt="2021-10-08T21:31:16.608" v="98" actId="20577"/>
      <pc:docMkLst>
        <pc:docMk/>
      </pc:docMkLst>
      <pc:sldChg chg="modSp">
        <pc:chgData name="Kim Bryan" userId="efcd8b0e08487399" providerId="Windows Live" clId="Web-{AFCE6AB9-4238-40DA-8138-FAC939565E4B}" dt="2021-10-08T21:31:16.608" v="98" actId="20577"/>
        <pc:sldMkLst>
          <pc:docMk/>
          <pc:sldMk cId="109857222" sldId="256"/>
        </pc:sldMkLst>
        <pc:spChg chg="mod">
          <ac:chgData name="Kim Bryan" userId="efcd8b0e08487399" providerId="Windows Live" clId="Web-{AFCE6AB9-4238-40DA-8138-FAC939565E4B}" dt="2021-10-08T21:25:06.504" v="43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AFCE6AB9-4238-40DA-8138-FAC939565E4B}" dt="2021-10-08T21:26:31.146" v="61" actId="14100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AFCE6AB9-4238-40DA-8138-FAC939565E4B}" dt="2021-10-08T21:25:06.550" v="45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AFCE6AB9-4238-40DA-8138-FAC939565E4B}" dt="2021-10-08T21:25:43.801" v="53" actId="14100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AFCE6AB9-4238-40DA-8138-FAC939565E4B}" dt="2021-10-08T21:28:11.258" v="72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AFCE6AB9-4238-40DA-8138-FAC939565E4B}" dt="2021-10-08T21:26:03.849" v="57" actId="20577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AFCE6AB9-4238-40DA-8138-FAC939565E4B}" dt="2021-10-08T21:26:23.333" v="60" actId="14100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AFCE6AB9-4238-40DA-8138-FAC939565E4B}" dt="2021-10-08T21:29:54.667" v="78" actId="20577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AFCE6AB9-4238-40DA-8138-FAC939565E4B}" dt="2021-10-08T21:31:16.608" v="98" actId="20577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AFCE6AB9-4238-40DA-8138-FAC939565E4B}" dt="2021-10-08T21:27:19.491" v="68" actId="20577"/>
          <ac:spMkLst>
            <pc:docMk/>
            <pc:sldMk cId="109857222" sldId="256"/>
            <ac:spMk id="15" creationId="{DC48AF63-72DB-4C5F-BAA3-2BF31A07A449}"/>
          </ac:spMkLst>
        </pc:spChg>
        <pc:picChg chg="mod">
          <ac:chgData name="Kim Bryan" userId="efcd8b0e08487399" providerId="Windows Live" clId="Web-{AFCE6AB9-4238-40DA-8138-FAC939565E4B}" dt="2021-10-08T21:21:30.107" v="3" actId="14100"/>
          <ac:picMkLst>
            <pc:docMk/>
            <pc:sldMk cId="109857222" sldId="256"/>
            <ac:picMk id="4" creationId="{4103613A-19AA-41A4-8FDD-5F32166520C8}"/>
          </ac:picMkLst>
        </pc:picChg>
        <pc:picChg chg="mod">
          <ac:chgData name="Kim Bryan" userId="efcd8b0e08487399" providerId="Windows Live" clId="Web-{AFCE6AB9-4238-40DA-8138-FAC939565E4B}" dt="2021-10-08T21:25:25.988" v="50" actId="14100"/>
          <ac:picMkLst>
            <pc:docMk/>
            <pc:sldMk cId="109857222" sldId="256"/>
            <ac:picMk id="6" creationId="{293F0F67-D623-4599-A15B-FE9E63310960}"/>
          </ac:picMkLst>
        </pc:picChg>
        <pc:picChg chg="mod">
          <ac:chgData name="Kim Bryan" userId="efcd8b0e08487399" providerId="Windows Live" clId="Web-{AFCE6AB9-4238-40DA-8138-FAC939565E4B}" dt="2021-10-08T21:25:48.489" v="54" actId="1076"/>
          <ac:picMkLst>
            <pc:docMk/>
            <pc:sldMk cId="109857222" sldId="256"/>
            <ac:picMk id="17" creationId="{A533A143-E0EC-40E8-A542-831B06EF75BB}"/>
          </ac:picMkLst>
        </pc:picChg>
        <pc:picChg chg="mod">
          <ac:chgData name="Kim Bryan" userId="efcd8b0e08487399" providerId="Windows Live" clId="Web-{AFCE6AB9-4238-40DA-8138-FAC939565E4B}" dt="2021-10-08T21:29:16.619" v="75" actId="14100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AFCE6AB9-4238-40DA-8138-FAC939565E4B}" dt="2021-10-08T21:29:03.915" v="73" actId="14100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AFCE6AB9-4238-40DA-8138-FAC939565E4B}" dt="2021-10-08T21:29:08.759" v="74" actId="14100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AFCE6AB9-4238-40DA-8138-FAC939565E4B}" dt="2021-10-08T21:26:58.991" v="65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AFCE6AB9-4238-40DA-8138-FAC939565E4B}" dt="2021-10-08T21:30:20.607" v="82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clId="Web-{F9070824-7557-4F48-9075-2CCF60DABC50}"/>
    <pc:docChg chg="modSld">
      <pc:chgData name="" userId="" providerId="" clId="Web-{F9070824-7557-4F48-9075-2CCF60DABC50}" dt="2021-10-05T12:48:35.425" v="4"/>
      <pc:docMkLst>
        <pc:docMk/>
      </pc:docMkLst>
      <pc:sldChg chg="delSp modSp">
        <pc:chgData name="" userId="" providerId="" clId="Web-{F9070824-7557-4F48-9075-2CCF60DABC50}" dt="2021-10-05T12:48:35.425" v="4"/>
        <pc:sldMkLst>
          <pc:docMk/>
          <pc:sldMk cId="109857222" sldId="256"/>
        </pc:sldMkLst>
        <pc:spChg chg="del mod">
          <ac:chgData name="" userId="" providerId="" clId="Web-{F9070824-7557-4F48-9075-2CCF60DABC50}" dt="2021-10-05T12:48:31.971" v="3"/>
          <ac:spMkLst>
            <pc:docMk/>
            <pc:sldMk cId="109857222" sldId="256"/>
            <ac:spMk id="6" creationId="{5F3B1DFA-6A96-4951-8C6D-5E603C2B78E5}"/>
          </ac:spMkLst>
        </pc:spChg>
        <pc:picChg chg="del">
          <ac:chgData name="" userId="" providerId="" clId="Web-{F9070824-7557-4F48-9075-2CCF60DABC50}" dt="2021-10-05T12:48:23.268" v="0"/>
          <ac:picMkLst>
            <pc:docMk/>
            <pc:sldMk cId="109857222" sldId="256"/>
            <ac:picMk id="5" creationId="{75FA1F65-7C5D-4D6C-AD11-A36D44DE1353}"/>
          </ac:picMkLst>
        </pc:picChg>
        <pc:picChg chg="del">
          <ac:chgData name="" userId="" providerId="" clId="Web-{F9070824-7557-4F48-9075-2CCF60DABC50}" dt="2021-10-05T12:48:35.425" v="4"/>
          <ac:picMkLst>
            <pc:docMk/>
            <pc:sldMk cId="109857222" sldId="256"/>
            <ac:picMk id="11" creationId="{B7165636-D035-4CF6-94F6-609C77399845}"/>
          </ac:picMkLst>
        </pc:picChg>
      </pc:sldChg>
    </pc:docChg>
  </pc:docChgLst>
  <pc:docChgLst>
    <pc:chgData name="Kim Bryan" userId="efcd8b0e08487399" providerId="Windows Live" clId="Web-{BD7A84B6-57AD-484E-AF06-9D33873A8826}"/>
    <pc:docChg chg="modSld">
      <pc:chgData name="Kim Bryan" userId="efcd8b0e08487399" providerId="Windows Live" clId="Web-{BD7A84B6-57AD-484E-AF06-9D33873A8826}" dt="2021-10-08T22:08:59.649" v="25" actId="20577"/>
      <pc:docMkLst>
        <pc:docMk/>
      </pc:docMkLst>
      <pc:sldChg chg="modSp">
        <pc:chgData name="Kim Bryan" userId="efcd8b0e08487399" providerId="Windows Live" clId="Web-{BD7A84B6-57AD-484E-AF06-9D33873A8826}" dt="2021-10-08T22:08:59.649" v="25" actId="20577"/>
        <pc:sldMkLst>
          <pc:docMk/>
          <pc:sldMk cId="109857222" sldId="256"/>
        </pc:sldMkLst>
        <pc:spChg chg="mod">
          <ac:chgData name="Kim Bryan" userId="efcd8b0e08487399" providerId="Windows Live" clId="Web-{BD7A84B6-57AD-484E-AF06-9D33873A8826}" dt="2021-10-08T22:08:59.649" v="25" actId="20577"/>
          <ac:spMkLst>
            <pc:docMk/>
            <pc:sldMk cId="109857222" sldId="256"/>
            <ac:spMk id="13" creationId="{AB359180-E4F1-4B73-97F6-5F9E23DC5369}"/>
          </ac:spMkLst>
        </pc:spChg>
      </pc:sldChg>
    </pc:docChg>
  </pc:docChgLst>
  <pc:docChgLst>
    <pc:chgData clId="Web-{140A0ADC-0A25-452E-A58E-01CAA08CE67D}"/>
    <pc:docChg chg="modSld">
      <pc:chgData name="" userId="" providerId="" clId="Web-{140A0ADC-0A25-452E-A58E-01CAA08CE67D}" dt="2021-10-18T18:46:30.127" v="1" actId="1076"/>
      <pc:docMkLst>
        <pc:docMk/>
      </pc:docMkLst>
      <pc:sldChg chg="modSp">
        <pc:chgData name="" userId="" providerId="" clId="Web-{140A0ADC-0A25-452E-A58E-01CAA08CE67D}" dt="2021-10-18T18:46:30.127" v="1" actId="1076"/>
        <pc:sldMkLst>
          <pc:docMk/>
          <pc:sldMk cId="109857222" sldId="256"/>
        </pc:sldMkLst>
        <pc:spChg chg="mod">
          <ac:chgData name="" userId="" providerId="" clId="Web-{140A0ADC-0A25-452E-A58E-01CAA08CE67D}" dt="2021-10-18T18:46:30.127" v="1" actId="1076"/>
          <ac:spMkLst>
            <pc:docMk/>
            <pc:sldMk cId="109857222" sldId="256"/>
            <ac:spMk id="9" creationId="{C391F01D-CFD1-4D55-8E85-524476C3E6C5}"/>
          </ac:spMkLst>
        </pc:spChg>
      </pc:sldChg>
    </pc:docChg>
  </pc:docChgLst>
  <pc:docChgLst>
    <pc:chgData name="Kim Bryan" userId="efcd8b0e08487399" providerId="Windows Live" clId="Web-{91707A97-2210-489F-9C2A-8BD46AFE79FB}"/>
    <pc:docChg chg="modSld">
      <pc:chgData name="Kim Bryan" userId="efcd8b0e08487399" providerId="Windows Live" clId="Web-{91707A97-2210-489F-9C2A-8BD46AFE79FB}" dt="2023-11-21T11:21:46.105" v="748" actId="1076"/>
      <pc:docMkLst>
        <pc:docMk/>
      </pc:docMkLst>
      <pc:sldChg chg="addSp delSp modSp">
        <pc:chgData name="Kim Bryan" userId="efcd8b0e08487399" providerId="Windows Live" clId="Web-{91707A97-2210-489F-9C2A-8BD46AFE79FB}" dt="2023-11-21T11:21:46.105" v="748" actId="1076"/>
        <pc:sldMkLst>
          <pc:docMk/>
          <pc:sldMk cId="1015005063" sldId="257"/>
        </pc:sldMkLst>
        <pc:spChg chg="add mod">
          <ac:chgData name="Kim Bryan" userId="efcd8b0e08487399" providerId="Windows Live" clId="Web-{91707A97-2210-489F-9C2A-8BD46AFE79FB}" dt="2023-11-21T11:18:57.114" v="744" actId="1076"/>
          <ac:spMkLst>
            <pc:docMk/>
            <pc:sldMk cId="1015005063" sldId="257"/>
            <ac:spMk id="2" creationId="{44A30A21-2A74-E0F4-4934-C48A4E4181FA}"/>
          </ac:spMkLst>
        </pc:spChg>
        <pc:spChg chg="mod">
          <ac:chgData name="Kim Bryan" userId="efcd8b0e08487399" providerId="Windows Live" clId="Web-{91707A97-2210-489F-9C2A-8BD46AFE79FB}" dt="2023-11-21T11:21:46.105" v="748" actId="1076"/>
          <ac:spMkLst>
            <pc:docMk/>
            <pc:sldMk cId="1015005063" sldId="257"/>
            <ac:spMk id="3" creationId="{B6236121-7E00-C14C-9FE3-C5E7071567DE}"/>
          </ac:spMkLst>
        </pc:spChg>
        <pc:spChg chg="add mod">
          <ac:chgData name="Kim Bryan" userId="efcd8b0e08487399" providerId="Windows Live" clId="Web-{91707A97-2210-489F-9C2A-8BD46AFE79FB}" dt="2023-11-21T11:20:35.930" v="747" actId="1076"/>
          <ac:spMkLst>
            <pc:docMk/>
            <pc:sldMk cId="1015005063" sldId="257"/>
            <ac:spMk id="7" creationId="{46EEB5A3-6575-E3FA-19CC-C7AC5D6188FD}"/>
          </ac:spMkLst>
        </pc:spChg>
        <pc:spChg chg="mod">
          <ac:chgData name="Kim Bryan" userId="efcd8b0e08487399" providerId="Windows Live" clId="Web-{91707A97-2210-489F-9C2A-8BD46AFE79FB}" dt="2023-11-21T11:18:41.582" v="743" actId="1076"/>
          <ac:spMkLst>
            <pc:docMk/>
            <pc:sldMk cId="1015005063" sldId="257"/>
            <ac:spMk id="11" creationId="{D356B442-14ED-BF38-0B96-72067B5A8901}"/>
          </ac:spMkLst>
        </pc:spChg>
        <pc:spChg chg="del">
          <ac:chgData name="Kim Bryan" userId="efcd8b0e08487399" providerId="Windows Live" clId="Web-{91707A97-2210-489F-9C2A-8BD46AFE79FB}" dt="2023-11-21T11:18:08.033" v="738"/>
          <ac:spMkLst>
            <pc:docMk/>
            <pc:sldMk cId="1015005063" sldId="257"/>
            <ac:spMk id="13" creationId="{77719581-5275-D9DB-B36C-3AD5A9B8B91E}"/>
          </ac:spMkLst>
        </pc:spChg>
        <pc:spChg chg="del">
          <ac:chgData name="Kim Bryan" userId="efcd8b0e08487399" providerId="Windows Live" clId="Web-{91707A97-2210-489F-9C2A-8BD46AFE79FB}" dt="2023-11-21T11:18:10.580" v="739"/>
          <ac:spMkLst>
            <pc:docMk/>
            <pc:sldMk cId="1015005063" sldId="257"/>
            <ac:spMk id="15" creationId="{497ECA91-793A-091A-2E5C-A857B52ED7B8}"/>
          </ac:spMkLst>
        </pc:spChg>
        <pc:spChg chg="mod">
          <ac:chgData name="Kim Bryan" userId="efcd8b0e08487399" providerId="Windows Live" clId="Web-{91707A97-2210-489F-9C2A-8BD46AFE79FB}" dt="2023-11-21T11:18:28.315" v="742" actId="1076"/>
          <ac:spMkLst>
            <pc:docMk/>
            <pc:sldMk cId="1015005063" sldId="257"/>
            <ac:spMk id="19" creationId="{6001B116-DFDA-9C4C-52EE-B2AE703D7720}"/>
          </ac:spMkLst>
        </pc:spChg>
      </pc:sldChg>
    </pc:docChg>
  </pc:docChgLst>
  <pc:docChgLst>
    <pc:chgData name="Kim Bryan" userId="efcd8b0e08487399" providerId="Windows Live" clId="Web-{A30E2D50-65C1-4BF7-92BD-B853ADCE3D9D}"/>
    <pc:docChg chg="modSld">
      <pc:chgData name="Kim Bryan" userId="efcd8b0e08487399" providerId="Windows Live" clId="Web-{A30E2D50-65C1-4BF7-92BD-B853ADCE3D9D}" dt="2021-10-09T09:28:58.873" v="5" actId="14100"/>
      <pc:docMkLst>
        <pc:docMk/>
      </pc:docMkLst>
      <pc:sldChg chg="modSp">
        <pc:chgData name="Kim Bryan" userId="efcd8b0e08487399" providerId="Windows Live" clId="Web-{A30E2D50-65C1-4BF7-92BD-B853ADCE3D9D}" dt="2021-10-09T09:28:58.873" v="5" actId="14100"/>
        <pc:sldMkLst>
          <pc:docMk/>
          <pc:sldMk cId="109857222" sldId="256"/>
        </pc:sldMkLst>
        <pc:spChg chg="mod">
          <ac:chgData name="Kim Bryan" userId="efcd8b0e08487399" providerId="Windows Live" clId="Web-{A30E2D50-65C1-4BF7-92BD-B853ADCE3D9D}" dt="2021-10-09T09:28:58.873" v="5" actId="14100"/>
          <ac:spMkLst>
            <pc:docMk/>
            <pc:sldMk cId="109857222" sldId="256"/>
            <ac:spMk id="2" creationId="{78B072D5-373C-41D9-A928-E4709D7607A0}"/>
          </ac:spMkLst>
        </pc:spChg>
      </pc:sldChg>
    </pc:docChg>
  </pc:docChgLst>
  <pc:docChgLst>
    <pc:chgData name="Kim Bryan" userId="efcd8b0e08487399" providerId="Windows Live" clId="Web-{DA8EF124-4AE4-48A7-808A-AEEEA20F12D4}"/>
    <pc:docChg chg="modSld">
      <pc:chgData name="Kim Bryan" userId="efcd8b0e08487399" providerId="Windows Live" clId="Web-{DA8EF124-4AE4-48A7-808A-AEEEA20F12D4}" dt="2021-10-05T14:32:16.555" v="134" actId="1076"/>
      <pc:docMkLst>
        <pc:docMk/>
      </pc:docMkLst>
      <pc:sldChg chg="addSp delSp modSp">
        <pc:chgData name="Kim Bryan" userId="efcd8b0e08487399" providerId="Windows Live" clId="Web-{DA8EF124-4AE4-48A7-808A-AEEEA20F12D4}" dt="2021-10-05T14:32:16.555" v="134" actId="1076"/>
        <pc:sldMkLst>
          <pc:docMk/>
          <pc:sldMk cId="109857222" sldId="256"/>
        </pc:sldMkLst>
        <pc:spChg chg="mod">
          <ac:chgData name="Kim Bryan" userId="efcd8b0e08487399" providerId="Windows Live" clId="Web-{DA8EF124-4AE4-48A7-808A-AEEEA20F12D4}" dt="2021-10-05T14:29:38.098" v="123" actId="14100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DA8EF124-4AE4-48A7-808A-AEEEA20F12D4}" dt="2021-10-05T14:30:45.115" v="127" actId="14100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DA8EF124-4AE4-48A7-808A-AEEEA20F12D4}" dt="2021-10-05T14:31:16.725" v="130" actId="1076"/>
          <ac:spMkLst>
            <pc:docMk/>
            <pc:sldMk cId="109857222" sldId="256"/>
            <ac:spMk id="7" creationId="{3440F7BE-0A2F-4A4D-AB7B-BC4532FE2B87}"/>
          </ac:spMkLst>
        </pc:spChg>
        <pc:spChg chg="add del mod">
          <ac:chgData name="Kim Bryan" userId="efcd8b0e08487399" providerId="Windows Live" clId="Web-{DA8EF124-4AE4-48A7-808A-AEEEA20F12D4}" dt="2021-10-05T14:21:59.105" v="73"/>
          <ac:spMkLst>
            <pc:docMk/>
            <pc:sldMk cId="109857222" sldId="256"/>
            <ac:spMk id="8" creationId="{E5DE6904-6E29-46F5-8B44-C9EDEB0EBAA2}"/>
          </ac:spMkLst>
        </pc:spChg>
        <pc:spChg chg="mod">
          <ac:chgData name="Kim Bryan" userId="efcd8b0e08487399" providerId="Windows Live" clId="Web-{DA8EF124-4AE4-48A7-808A-AEEEA20F12D4}" dt="2021-10-05T14:24:28.717" v="116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DA8EF124-4AE4-48A7-808A-AEEEA20F12D4}" dt="2021-10-05T14:14:42.190" v="24" actId="1076"/>
          <ac:spMkLst>
            <pc:docMk/>
            <pc:sldMk cId="109857222" sldId="256"/>
            <ac:spMk id="10" creationId="{E1C50299-DAD4-4B74-A3CE-929CFEDE57D8}"/>
          </ac:spMkLst>
        </pc:spChg>
        <pc:spChg chg="add mod">
          <ac:chgData name="Kim Bryan" userId="efcd8b0e08487399" providerId="Windows Live" clId="Web-{DA8EF124-4AE4-48A7-808A-AEEEA20F12D4}" dt="2021-10-05T14:24:53.343" v="120" actId="1076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DA8EF124-4AE4-48A7-808A-AEEEA20F12D4}" dt="2021-10-05T14:32:08.836" v="133" actId="1076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DA8EF124-4AE4-48A7-808A-AEEEA20F12D4}" dt="2021-10-05T14:32:16.555" v="134" actId="1076"/>
          <ac:spMkLst>
            <pc:docMk/>
            <pc:sldMk cId="109857222" sldId="256"/>
            <ac:spMk id="15" creationId="{DC48AF63-72DB-4C5F-BAA3-2BF31A07A449}"/>
          </ac:spMkLst>
        </pc:spChg>
        <pc:spChg chg="del mod">
          <ac:chgData name="Kim Bryan" userId="efcd8b0e08487399" providerId="Windows Live" clId="Web-{DA8EF124-4AE4-48A7-808A-AEEEA20F12D4}" dt="2021-10-05T14:16:22.332" v="30"/>
          <ac:spMkLst>
            <pc:docMk/>
            <pc:sldMk cId="109857222" sldId="256"/>
            <ac:spMk id="17" creationId="{4830247A-18DD-47D9-9C96-AAA9F5EF57AF}"/>
          </ac:spMkLst>
        </pc:spChg>
        <pc:picChg chg="add mod">
          <ac:chgData name="Kim Bryan" userId="efcd8b0e08487399" providerId="Windows Live" clId="Web-{DA8EF124-4AE4-48A7-808A-AEEEA20F12D4}" dt="2021-10-05T14:29:28.051" v="122" actId="1076"/>
          <ac:picMkLst>
            <pc:docMk/>
            <pc:sldMk cId="109857222" sldId="256"/>
            <ac:picMk id="4" creationId="{4103613A-19AA-41A4-8FDD-5F32166520C8}"/>
          </ac:picMkLst>
        </pc:picChg>
        <pc:picChg chg="add mod">
          <ac:chgData name="Kim Bryan" userId="efcd8b0e08487399" providerId="Windows Live" clId="Web-{DA8EF124-4AE4-48A7-808A-AEEEA20F12D4}" dt="2021-10-05T14:30:57.022" v="128" actId="1076"/>
          <ac:picMkLst>
            <pc:docMk/>
            <pc:sldMk cId="109857222" sldId="256"/>
            <ac:picMk id="5" creationId="{159C3F13-2426-483F-B1E9-BA6F61751FBF}"/>
          </ac:picMkLst>
        </pc:picChg>
        <pc:picChg chg="add mod">
          <ac:chgData name="Kim Bryan" userId="efcd8b0e08487399" providerId="Windows Live" clId="Web-{DA8EF124-4AE4-48A7-808A-AEEEA20F12D4}" dt="2021-10-05T14:24:15.920" v="115" actId="1076"/>
          <ac:picMkLst>
            <pc:docMk/>
            <pc:sldMk cId="109857222" sldId="256"/>
            <ac:picMk id="6" creationId="{293F0F67-D623-4599-A15B-FE9E63310960}"/>
          </ac:picMkLst>
        </pc:picChg>
        <pc:picChg chg="del">
          <ac:chgData name="Kim Bryan" userId="efcd8b0e08487399" providerId="Windows Live" clId="Web-{DA8EF124-4AE4-48A7-808A-AEEEA20F12D4}" dt="2021-10-05T14:11:56.124" v="0"/>
          <ac:picMkLst>
            <pc:docMk/>
            <pc:sldMk cId="109857222" sldId="256"/>
            <ac:picMk id="18" creationId="{C344863D-22B4-4023-BD6B-F29F99597A99}"/>
          </ac:picMkLst>
        </pc:picChg>
        <pc:picChg chg="mod">
          <ac:chgData name="Kim Bryan" userId="efcd8b0e08487399" providerId="Windows Live" clId="Web-{DA8EF124-4AE4-48A7-808A-AEEEA20F12D4}" dt="2021-10-05T14:24:05.982" v="111" actId="1076"/>
          <ac:picMkLst>
            <pc:docMk/>
            <pc:sldMk cId="109857222" sldId="256"/>
            <ac:picMk id="19" creationId="{592ABA8C-2993-4637-904B-4C90BC984681}"/>
          </ac:picMkLst>
        </pc:picChg>
        <pc:picChg chg="del">
          <ac:chgData name="Kim Bryan" userId="efcd8b0e08487399" providerId="Windows Live" clId="Web-{DA8EF124-4AE4-48A7-808A-AEEEA20F12D4}" dt="2021-10-05T14:12:49.906" v="9"/>
          <ac:picMkLst>
            <pc:docMk/>
            <pc:sldMk cId="109857222" sldId="256"/>
            <ac:picMk id="20" creationId="{708F9041-B5CC-4162-89A8-49571729B04A}"/>
          </ac:picMkLst>
        </pc:picChg>
        <pc:picChg chg="del">
          <ac:chgData name="Kim Bryan" userId="efcd8b0e08487399" providerId="Windows Live" clId="Web-{DA8EF124-4AE4-48A7-808A-AEEEA20F12D4}" dt="2021-10-05T14:13:22.688" v="13"/>
          <ac:picMkLst>
            <pc:docMk/>
            <pc:sldMk cId="109857222" sldId="256"/>
            <ac:picMk id="21" creationId="{368623A1-0503-44BE-830A-55A35229C00E}"/>
          </ac:picMkLst>
        </pc:picChg>
        <pc:picChg chg="mod">
          <ac:chgData name="Kim Bryan" userId="efcd8b0e08487399" providerId="Windows Live" clId="Web-{DA8EF124-4AE4-48A7-808A-AEEEA20F12D4}" dt="2021-10-05T14:31:23.569" v="131" actId="1076"/>
          <ac:picMkLst>
            <pc:docMk/>
            <pc:sldMk cId="109857222" sldId="256"/>
            <ac:picMk id="22" creationId="{D4BD95ED-8837-497E-9731-7F7C32B1D90F}"/>
          </ac:picMkLst>
        </pc:picChg>
        <pc:picChg chg="mod">
          <ac:chgData name="Kim Bryan" userId="efcd8b0e08487399" providerId="Windows Live" clId="Web-{DA8EF124-4AE4-48A7-808A-AEEEA20F12D4}" dt="2021-10-05T14:14:28.533" v="23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DA8EF124-4AE4-48A7-808A-AEEEA20F12D4}" dt="2021-10-05T14:14:45.018" v="25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DA8EF124-4AE4-48A7-808A-AEEEA20F12D4}" dt="2021-10-05T14:14:51.924" v="26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DA8EF124-4AE4-48A7-808A-AEEEA20F12D4}" dt="2021-10-05T14:31:57.320" v="132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clId="Web-{23F9DADF-6323-4386-93A9-8487C7D5F958}"/>
    <pc:docChg chg="delSld">
      <pc:chgData name="" userId="" providerId="" clId="Web-{23F9DADF-6323-4386-93A9-8487C7D5F958}" dt="2023-11-19T10:55:45.919" v="0"/>
      <pc:docMkLst>
        <pc:docMk/>
      </pc:docMkLst>
      <pc:sldChg chg="del">
        <pc:chgData name="" userId="" providerId="" clId="Web-{23F9DADF-6323-4386-93A9-8487C7D5F958}" dt="2023-11-19T10:55:45.919" v="0"/>
        <pc:sldMkLst>
          <pc:docMk/>
          <pc:sldMk cId="109857222" sldId="256"/>
        </pc:sldMkLst>
      </pc:sldChg>
    </pc:docChg>
  </pc:docChgLst>
  <pc:docChgLst>
    <pc:chgData name="Kim Bryan" userId="efcd8b0e08487399" providerId="Windows Live" clId="Web-{F4C46A97-C96A-4399-9645-2A658B11F7FE}"/>
    <pc:docChg chg="modSld">
      <pc:chgData name="Kim Bryan" userId="efcd8b0e08487399" providerId="Windows Live" clId="Web-{F4C46A97-C96A-4399-9645-2A658B11F7FE}" dt="2021-10-10T13:30:00.507" v="0" actId="14100"/>
      <pc:docMkLst>
        <pc:docMk/>
      </pc:docMkLst>
      <pc:sldChg chg="modSp">
        <pc:chgData name="Kim Bryan" userId="efcd8b0e08487399" providerId="Windows Live" clId="Web-{F4C46A97-C96A-4399-9645-2A658B11F7FE}" dt="2021-10-10T13:30:00.507" v="0" actId="14100"/>
        <pc:sldMkLst>
          <pc:docMk/>
          <pc:sldMk cId="109857222" sldId="256"/>
        </pc:sldMkLst>
        <pc:picChg chg="mod">
          <ac:chgData name="Kim Bryan" userId="efcd8b0e08487399" providerId="Windows Live" clId="Web-{F4C46A97-C96A-4399-9645-2A658B11F7FE}" dt="2021-10-10T13:30:00.507" v="0" actId="14100"/>
          <ac:picMkLst>
            <pc:docMk/>
            <pc:sldMk cId="109857222" sldId="256"/>
            <ac:picMk id="17" creationId="{A533A143-E0EC-40E8-A542-831B06EF75BB}"/>
          </ac:picMkLst>
        </pc:picChg>
      </pc:sldChg>
    </pc:docChg>
  </pc:docChgLst>
  <pc:docChgLst>
    <pc:chgData name="Kim Bryan" userId="efcd8b0e08487399" providerId="Windows Live" clId="Web-{32C01745-E6F6-4317-AAA3-E7CAEFA04E9C}"/>
    <pc:docChg chg="modSld">
      <pc:chgData name="Kim Bryan" userId="efcd8b0e08487399" providerId="Windows Live" clId="Web-{32C01745-E6F6-4317-AAA3-E7CAEFA04E9C}" dt="2021-10-09T08:45:22.101" v="12" actId="20577"/>
      <pc:docMkLst>
        <pc:docMk/>
      </pc:docMkLst>
      <pc:sldChg chg="modSp">
        <pc:chgData name="Kim Bryan" userId="efcd8b0e08487399" providerId="Windows Live" clId="Web-{32C01745-E6F6-4317-AAA3-E7CAEFA04E9C}" dt="2021-10-09T08:45:22.101" v="12" actId="20577"/>
        <pc:sldMkLst>
          <pc:docMk/>
          <pc:sldMk cId="109857222" sldId="256"/>
        </pc:sldMkLst>
        <pc:spChg chg="mod">
          <ac:chgData name="Kim Bryan" userId="efcd8b0e08487399" providerId="Windows Live" clId="Web-{32C01745-E6F6-4317-AAA3-E7CAEFA04E9C}" dt="2021-10-09T08:45:22.101" v="12" actId="20577"/>
          <ac:spMkLst>
            <pc:docMk/>
            <pc:sldMk cId="109857222" sldId="256"/>
            <ac:spMk id="13" creationId="{AB359180-E4F1-4B73-97F6-5F9E23DC5369}"/>
          </ac:spMkLst>
        </pc:spChg>
      </pc:sldChg>
    </pc:docChg>
  </pc:docChgLst>
  <pc:docChgLst>
    <pc:chgData clId="Web-{AFCE6AB9-4238-40DA-8138-FAC939565E4B}"/>
    <pc:docChg chg="modSld">
      <pc:chgData name="" userId="" providerId="" clId="Web-{AFCE6AB9-4238-40DA-8138-FAC939565E4B}" dt="2021-10-08T21:19:59.402" v="1" actId="20577"/>
      <pc:docMkLst>
        <pc:docMk/>
      </pc:docMkLst>
      <pc:sldChg chg="modSp">
        <pc:chgData name="" userId="" providerId="" clId="Web-{AFCE6AB9-4238-40DA-8138-FAC939565E4B}" dt="2021-10-08T21:19:59.402" v="1" actId="20577"/>
        <pc:sldMkLst>
          <pc:docMk/>
          <pc:sldMk cId="109857222" sldId="256"/>
        </pc:sldMkLst>
        <pc:spChg chg="mod">
          <ac:chgData name="" userId="" providerId="" clId="Web-{AFCE6AB9-4238-40DA-8138-FAC939565E4B}" dt="2021-10-08T21:19:59.402" v="1" actId="20577"/>
          <ac:spMkLst>
            <pc:docMk/>
            <pc:sldMk cId="109857222" sldId="256"/>
            <ac:spMk id="2" creationId="{78B072D5-373C-41D9-A928-E4709D7607A0}"/>
          </ac:spMkLst>
        </pc:spChg>
      </pc:sldChg>
    </pc:docChg>
  </pc:docChgLst>
  <pc:docChgLst>
    <pc:chgData name="Kim Bryan" userId="efcd8b0e08487399" providerId="Windows Live" clId="Web-{78D42935-E382-4F68-BE20-B1BC65813646}"/>
    <pc:docChg chg="modSld">
      <pc:chgData name="Kim Bryan" userId="efcd8b0e08487399" providerId="Windows Live" clId="Web-{78D42935-E382-4F68-BE20-B1BC65813646}" dt="2021-10-09T09:33:49.365" v="29" actId="20577"/>
      <pc:docMkLst>
        <pc:docMk/>
      </pc:docMkLst>
      <pc:sldChg chg="modSp">
        <pc:chgData name="Kim Bryan" userId="efcd8b0e08487399" providerId="Windows Live" clId="Web-{78D42935-E382-4F68-BE20-B1BC65813646}" dt="2021-10-09T09:33:49.365" v="29" actId="20577"/>
        <pc:sldMkLst>
          <pc:docMk/>
          <pc:sldMk cId="109857222" sldId="256"/>
        </pc:sldMkLst>
        <pc:spChg chg="mod">
          <ac:chgData name="Kim Bryan" userId="efcd8b0e08487399" providerId="Windows Live" clId="Web-{78D42935-E382-4F68-BE20-B1BC65813646}" dt="2021-10-09T09:33:49.365" v="29" actId="20577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7881C314-7A11-4BDD-B55C-2B3D22B40E79}"/>
    <pc:docChg chg="modSld">
      <pc:chgData name="Kim Bryan" userId="efcd8b0e08487399" providerId="Windows Live" clId="Web-{7881C314-7A11-4BDD-B55C-2B3D22B40E79}" dt="2021-10-18T18:10:09.011" v="5" actId="20577"/>
      <pc:docMkLst>
        <pc:docMk/>
      </pc:docMkLst>
      <pc:sldChg chg="modSp">
        <pc:chgData name="Kim Bryan" userId="efcd8b0e08487399" providerId="Windows Live" clId="Web-{7881C314-7A11-4BDD-B55C-2B3D22B40E79}" dt="2021-10-18T18:10:09.011" v="5" actId="20577"/>
        <pc:sldMkLst>
          <pc:docMk/>
          <pc:sldMk cId="109857222" sldId="256"/>
        </pc:sldMkLst>
        <pc:spChg chg="mod">
          <ac:chgData name="Kim Bryan" userId="efcd8b0e08487399" providerId="Windows Live" clId="Web-{7881C314-7A11-4BDD-B55C-2B3D22B40E79}" dt="2021-10-18T18:10:09.011" v="5" actId="20577"/>
          <ac:spMkLst>
            <pc:docMk/>
            <pc:sldMk cId="109857222" sldId="256"/>
            <ac:spMk id="2" creationId="{78B072D5-373C-41D9-A928-E4709D7607A0}"/>
          </ac:spMkLst>
        </pc:spChg>
      </pc:sldChg>
    </pc:docChg>
  </pc:docChgLst>
  <pc:docChgLst>
    <pc:chgData name="Kim Bryan" userId="efcd8b0e08487399" providerId="Windows Live" clId="Web-{39910E5D-25A5-4B47-90C4-6C5625C3D186}"/>
    <pc:docChg chg="modSld">
      <pc:chgData name="Kim Bryan" userId="efcd8b0e08487399" providerId="Windows Live" clId="Web-{39910E5D-25A5-4B47-90C4-6C5625C3D186}" dt="2021-10-10T13:21:01.385" v="58" actId="14100"/>
      <pc:docMkLst>
        <pc:docMk/>
      </pc:docMkLst>
      <pc:sldChg chg="modSp">
        <pc:chgData name="Kim Bryan" userId="efcd8b0e08487399" providerId="Windows Live" clId="Web-{39910E5D-25A5-4B47-90C4-6C5625C3D186}" dt="2021-10-10T13:21:01.385" v="58" actId="14100"/>
        <pc:sldMkLst>
          <pc:docMk/>
          <pc:sldMk cId="109857222" sldId="256"/>
        </pc:sldMkLst>
        <pc:spChg chg="mod">
          <ac:chgData name="Kim Bryan" userId="efcd8b0e08487399" providerId="Windows Live" clId="Web-{39910E5D-25A5-4B47-90C4-6C5625C3D186}" dt="2021-10-10T13:19:49.134" v="46" actId="14100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39910E5D-25A5-4B47-90C4-6C5625C3D186}" dt="2021-10-10T13:20:01.963" v="48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39910E5D-25A5-4B47-90C4-6C5625C3D186}" dt="2021-10-10T13:20:13.635" v="51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39910E5D-25A5-4B47-90C4-6C5625C3D186}" dt="2021-10-10T13:20:19.650" v="53" actId="14100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39910E5D-25A5-4B47-90C4-6C5625C3D186}" dt="2021-10-10T13:18:13.258" v="41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39910E5D-25A5-4B47-90C4-6C5625C3D186}" dt="2021-10-10T13:17:38.430" v="35" actId="20577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39910E5D-25A5-4B47-90C4-6C5625C3D186}" dt="2021-10-10T13:18:04.633" v="38" actId="1076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39910E5D-25A5-4B47-90C4-6C5625C3D186}" dt="2021-10-10T13:18:19.399" v="43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39910E5D-25A5-4B47-90C4-6C5625C3D186}" dt="2021-10-10T13:20:56.432" v="57" actId="1076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39910E5D-25A5-4B47-90C4-6C5625C3D186}" dt="2021-10-10T13:20:41.338" v="55" actId="1076"/>
          <ac:spMkLst>
            <pc:docMk/>
            <pc:sldMk cId="109857222" sldId="256"/>
            <ac:spMk id="15" creationId="{DC48AF63-72DB-4C5F-BAA3-2BF31A07A449}"/>
          </ac:spMkLst>
        </pc:spChg>
        <pc:picChg chg="mod">
          <ac:chgData name="Kim Bryan" userId="efcd8b0e08487399" providerId="Windows Live" clId="Web-{39910E5D-25A5-4B47-90C4-6C5625C3D186}" dt="2021-10-10T13:19:51.791" v="47" actId="1076"/>
          <ac:picMkLst>
            <pc:docMk/>
            <pc:sldMk cId="109857222" sldId="256"/>
            <ac:picMk id="4" creationId="{4103613A-19AA-41A4-8FDD-5F32166520C8}"/>
          </ac:picMkLst>
        </pc:picChg>
        <pc:picChg chg="mod">
          <ac:chgData name="Kim Bryan" userId="efcd8b0e08487399" providerId="Windows Live" clId="Web-{39910E5D-25A5-4B47-90C4-6C5625C3D186}" dt="2021-10-10T13:20:07.291" v="50" actId="14100"/>
          <ac:picMkLst>
            <pc:docMk/>
            <pc:sldMk cId="109857222" sldId="256"/>
            <ac:picMk id="5" creationId="{159C3F13-2426-483F-B1E9-BA6F61751FBF}"/>
          </ac:picMkLst>
        </pc:picChg>
        <pc:picChg chg="mod">
          <ac:chgData name="Kim Bryan" userId="efcd8b0e08487399" providerId="Windows Live" clId="Web-{39910E5D-25A5-4B47-90C4-6C5625C3D186}" dt="2021-10-10T13:17:19.554" v="32" actId="14100"/>
          <ac:picMkLst>
            <pc:docMk/>
            <pc:sldMk cId="109857222" sldId="256"/>
            <ac:picMk id="6" creationId="{293F0F67-D623-4599-A15B-FE9E63310960}"/>
          </ac:picMkLst>
        </pc:picChg>
        <pc:picChg chg="mod">
          <ac:chgData name="Kim Bryan" userId="efcd8b0e08487399" providerId="Windows Live" clId="Web-{39910E5D-25A5-4B47-90C4-6C5625C3D186}" dt="2021-10-10T13:20:17.041" v="52" actId="1076"/>
          <ac:picMkLst>
            <pc:docMk/>
            <pc:sldMk cId="109857222" sldId="256"/>
            <ac:picMk id="17" creationId="{A533A143-E0EC-40E8-A542-831B06EF75BB}"/>
          </ac:picMkLst>
        </pc:picChg>
        <pc:picChg chg="mod">
          <ac:chgData name="Kim Bryan" userId="efcd8b0e08487399" providerId="Windows Live" clId="Web-{39910E5D-25A5-4B47-90C4-6C5625C3D186}" dt="2021-10-10T13:16:08.225" v="18" actId="14100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39910E5D-25A5-4B47-90C4-6C5625C3D186}" dt="2021-10-10T13:18:06.211" v="39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39910E5D-25A5-4B47-90C4-6C5625C3D186}" dt="2021-10-10T13:18:09.743" v="40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39910E5D-25A5-4B47-90C4-6C5625C3D186}" dt="2021-10-10T13:20:48.979" v="56" actId="14100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39910E5D-25A5-4B47-90C4-6C5625C3D186}" dt="2021-10-10T13:21:01.385" v="58" actId="14100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clId="Web-{C138FA3D-E1BC-41F9-9BDB-C7F38ED0BDC7}"/>
    <pc:docChg chg="modSld">
      <pc:chgData name="" userId="" providerId="" clId="Web-{C138FA3D-E1BC-41F9-9BDB-C7F38ED0BDC7}" dt="2023-04-03T18:30:03.945" v="0" actId="1076"/>
      <pc:docMkLst>
        <pc:docMk/>
      </pc:docMkLst>
      <pc:sldChg chg="modSp">
        <pc:chgData name="" userId="" providerId="" clId="Web-{C138FA3D-E1BC-41F9-9BDB-C7F38ED0BDC7}" dt="2023-04-03T18:30:03.945" v="0" actId="1076"/>
        <pc:sldMkLst>
          <pc:docMk/>
          <pc:sldMk cId="109857222" sldId="256"/>
        </pc:sldMkLst>
        <pc:spChg chg="mod">
          <ac:chgData name="" userId="" providerId="" clId="Web-{C138FA3D-E1BC-41F9-9BDB-C7F38ED0BDC7}" dt="2023-04-03T18:30:03.945" v="0" actId="1076"/>
          <ac:spMkLst>
            <pc:docMk/>
            <pc:sldMk cId="109857222" sldId="256"/>
            <ac:spMk id="12" creationId="{FFA8CE0F-C01F-42C7-A98D-B3A1855343B8}"/>
          </ac:spMkLst>
        </pc:spChg>
      </pc:sldChg>
    </pc:docChg>
  </pc:docChgLst>
  <pc:docChgLst>
    <pc:chgData clId="Web-{D8767283-C508-4544-B26D-B76B13A9A27A}"/>
    <pc:docChg chg="modSld">
      <pc:chgData name="" userId="" providerId="" clId="Web-{D8767283-C508-4544-B26D-B76B13A9A27A}" dt="2021-10-18T17:40:03.543" v="1" actId="1076"/>
      <pc:docMkLst>
        <pc:docMk/>
      </pc:docMkLst>
      <pc:sldChg chg="modSp">
        <pc:chgData name="" userId="" providerId="" clId="Web-{D8767283-C508-4544-B26D-B76B13A9A27A}" dt="2021-10-18T17:40:03.543" v="1" actId="1076"/>
        <pc:sldMkLst>
          <pc:docMk/>
          <pc:sldMk cId="109857222" sldId="256"/>
        </pc:sldMkLst>
        <pc:picChg chg="mod">
          <ac:chgData name="" userId="" providerId="" clId="Web-{D8767283-C508-4544-B26D-B76B13A9A27A}" dt="2021-10-18T17:40:03.543" v="1" actId="1076"/>
          <ac:picMkLst>
            <pc:docMk/>
            <pc:sldMk cId="109857222" sldId="256"/>
            <ac:picMk id="19" creationId="{592ABA8C-2993-4637-904B-4C90BC984681}"/>
          </ac:picMkLst>
        </pc:picChg>
      </pc:sldChg>
    </pc:docChg>
  </pc:docChgLst>
  <pc:docChgLst>
    <pc:chgData name="Kim Bryan" userId="efcd8b0e08487399" providerId="Windows Live" clId="Web-{0B9DB357-EA4A-42FA-B1C2-E391616E56AC}"/>
    <pc:docChg chg="modSld">
      <pc:chgData name="Kim Bryan" userId="efcd8b0e08487399" providerId="Windows Live" clId="Web-{0B9DB357-EA4A-42FA-B1C2-E391616E56AC}" dt="2021-10-05T15:53:12.286" v="12" actId="1076"/>
      <pc:docMkLst>
        <pc:docMk/>
      </pc:docMkLst>
      <pc:sldChg chg="modSp">
        <pc:chgData name="Kim Bryan" userId="efcd8b0e08487399" providerId="Windows Live" clId="Web-{0B9DB357-EA4A-42FA-B1C2-E391616E56AC}" dt="2021-10-05T15:53:12.286" v="12" actId="1076"/>
        <pc:sldMkLst>
          <pc:docMk/>
          <pc:sldMk cId="109857222" sldId="256"/>
        </pc:sldMkLst>
        <pc:spChg chg="mod">
          <ac:chgData name="Kim Bryan" userId="efcd8b0e08487399" providerId="Windows Live" clId="Web-{0B9DB357-EA4A-42FA-B1C2-E391616E56AC}" dt="2021-10-05T15:53:12.286" v="12" actId="1076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140A7B93-1601-42CD-A6D2-EDB060CB61F4}"/>
    <pc:docChg chg="modSld">
      <pc:chgData name="Kim Bryan" userId="efcd8b0e08487399" providerId="Windows Live" clId="Web-{140A7B93-1601-42CD-A6D2-EDB060CB61F4}" dt="2021-10-10T19:54:42.232" v="5" actId="20577"/>
      <pc:docMkLst>
        <pc:docMk/>
      </pc:docMkLst>
      <pc:sldChg chg="modSp">
        <pc:chgData name="Kim Bryan" userId="efcd8b0e08487399" providerId="Windows Live" clId="Web-{140A7B93-1601-42CD-A6D2-EDB060CB61F4}" dt="2021-10-10T19:54:42.232" v="5" actId="20577"/>
        <pc:sldMkLst>
          <pc:docMk/>
          <pc:sldMk cId="109857222" sldId="256"/>
        </pc:sldMkLst>
        <pc:spChg chg="mod">
          <ac:chgData name="Kim Bryan" userId="efcd8b0e08487399" providerId="Windows Live" clId="Web-{140A7B93-1601-42CD-A6D2-EDB060CB61F4}" dt="2021-10-10T19:53:30.575" v="0" actId="20577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140A7B93-1601-42CD-A6D2-EDB060CB61F4}" dt="2021-10-10T19:53:49.372" v="1" actId="20577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140A7B93-1601-42CD-A6D2-EDB060CB61F4}" dt="2021-10-10T19:54:25.404" v="3" actId="20577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140A7B93-1601-42CD-A6D2-EDB060CB61F4}" dt="2021-10-10T19:54:15.216" v="2" actId="20577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140A7B93-1601-42CD-A6D2-EDB060CB61F4}" dt="2021-10-10T19:54:33.748" v="4" actId="20577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140A7B93-1601-42CD-A6D2-EDB060CB61F4}" dt="2021-10-10T19:54:42.232" v="5" actId="20577"/>
          <ac:spMkLst>
            <pc:docMk/>
            <pc:sldMk cId="109857222" sldId="256"/>
            <ac:spMk id="14" creationId="{170EB4EB-D585-4B04-A8D2-9088B2FD428D}"/>
          </ac:spMkLst>
        </pc:spChg>
      </pc:sldChg>
    </pc:docChg>
  </pc:docChgLst>
  <pc:docChgLst>
    <pc:chgData name="Kim Bryan" userId="efcd8b0e08487399" providerId="Windows Live" clId="Web-{AA57CFE3-3FA1-4642-9B93-948E86814283}"/>
    <pc:docChg chg="modSld">
      <pc:chgData name="Kim Bryan" userId="efcd8b0e08487399" providerId="Windows Live" clId="Web-{AA57CFE3-3FA1-4642-9B93-948E86814283}" dt="2022-10-15T21:57:48.078" v="1" actId="1076"/>
      <pc:docMkLst>
        <pc:docMk/>
      </pc:docMkLst>
      <pc:sldChg chg="modSp">
        <pc:chgData name="Kim Bryan" userId="efcd8b0e08487399" providerId="Windows Live" clId="Web-{AA57CFE3-3FA1-4642-9B93-948E86814283}" dt="2022-10-15T21:57:48.078" v="1" actId="1076"/>
        <pc:sldMkLst>
          <pc:docMk/>
          <pc:sldMk cId="109857222" sldId="256"/>
        </pc:sldMkLst>
        <pc:spChg chg="mod">
          <ac:chgData name="Kim Bryan" userId="efcd8b0e08487399" providerId="Windows Live" clId="Web-{AA57CFE3-3FA1-4642-9B93-948E86814283}" dt="2022-10-15T21:57:48.078" v="1" actId="1076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AA57CFE3-3FA1-4642-9B93-948E86814283}" dt="2022-10-15T21:57:32.750" v="0" actId="1076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1AEE6E54-F695-40B5-AC65-9E9812AB3A49}"/>
    <pc:docChg chg="modSld">
      <pc:chgData name="Kim Bryan" userId="efcd8b0e08487399" providerId="Windows Live" clId="Web-{1AEE6E54-F695-40B5-AC65-9E9812AB3A49}" dt="2021-05-16T17:50:04.926" v="130" actId="1076"/>
      <pc:docMkLst>
        <pc:docMk/>
      </pc:docMkLst>
      <pc:sldChg chg="addSp delSp modSp">
        <pc:chgData name="Kim Bryan" userId="efcd8b0e08487399" providerId="Windows Live" clId="Web-{1AEE6E54-F695-40B5-AC65-9E9812AB3A49}" dt="2021-05-16T17:50:04.926" v="130" actId="1076"/>
        <pc:sldMkLst>
          <pc:docMk/>
          <pc:sldMk cId="109857222" sldId="256"/>
        </pc:sldMkLst>
        <pc:spChg chg="mod">
          <ac:chgData name="Kim Bryan" userId="efcd8b0e08487399" providerId="Windows Live" clId="Web-{1AEE6E54-F695-40B5-AC65-9E9812AB3A49}" dt="2021-05-16T17:49:24.503" v="127" actId="1076"/>
          <ac:spMkLst>
            <pc:docMk/>
            <pc:sldMk cId="109857222" sldId="256"/>
            <ac:spMk id="7" creationId="{1D0DD02B-127C-4408-BB70-45089CEB5798}"/>
          </ac:spMkLst>
        </pc:spChg>
        <pc:spChg chg="add del mod">
          <ac:chgData name="Kim Bryan" userId="efcd8b0e08487399" providerId="Windows Live" clId="Web-{1AEE6E54-F695-40B5-AC65-9E9812AB3A49}" dt="2021-05-16T17:42:45.606" v="78"/>
          <ac:spMkLst>
            <pc:docMk/>
            <pc:sldMk cId="109857222" sldId="256"/>
            <ac:spMk id="8" creationId="{9906FFCE-D11A-4C65-8EC7-02E9BBD16AB1}"/>
          </ac:spMkLst>
        </pc:spChg>
        <pc:spChg chg="mod">
          <ac:chgData name="Kim Bryan" userId="efcd8b0e08487399" providerId="Windows Live" clId="Web-{1AEE6E54-F695-40B5-AC65-9E9812AB3A49}" dt="2021-05-16T17:42:15.308" v="73" actId="1076"/>
          <ac:spMkLst>
            <pc:docMk/>
            <pc:sldMk cId="109857222" sldId="256"/>
            <ac:spMk id="9" creationId="{90A7B734-5422-495B-BAE8-7C6D92FCCCB6}"/>
          </ac:spMkLst>
        </pc:spChg>
        <pc:spChg chg="add mod">
          <ac:chgData name="Kim Bryan" userId="efcd8b0e08487399" providerId="Windows Live" clId="Web-{1AEE6E54-F695-40B5-AC65-9E9812AB3A49}" dt="2021-05-16T17:50:04.926" v="130" actId="1076"/>
          <ac:spMkLst>
            <pc:docMk/>
            <pc:sldMk cId="109857222" sldId="256"/>
            <ac:spMk id="10" creationId="{043B2A75-65DB-4F12-9D5B-A1D8527E67E4}"/>
          </ac:spMkLst>
        </pc:spChg>
        <pc:spChg chg="mod">
          <ac:chgData name="Kim Bryan" userId="efcd8b0e08487399" providerId="Windows Live" clId="Web-{1AEE6E54-F695-40B5-AC65-9E9812AB3A49}" dt="2021-05-16T17:42:12.167" v="72" actId="1076"/>
          <ac:spMkLst>
            <pc:docMk/>
            <pc:sldMk cId="109857222" sldId="256"/>
            <ac:spMk id="12" creationId="{44EC318E-5D3B-41AD-AA4A-7EBB018D5F35}"/>
          </ac:spMkLst>
        </pc:spChg>
        <pc:picChg chg="mod">
          <ac:chgData name="Kim Bryan" userId="efcd8b0e08487399" providerId="Windows Live" clId="Web-{1AEE6E54-F695-40B5-AC65-9E9812AB3A49}" dt="2021-05-16T17:49:27.738" v="128" actId="1076"/>
          <ac:picMkLst>
            <pc:docMk/>
            <pc:sldMk cId="109857222" sldId="256"/>
            <ac:picMk id="13" creationId="{3EBC4A4A-885A-4D9F-B5B3-A687051A6657}"/>
          </ac:picMkLst>
        </pc:picChg>
        <pc:picChg chg="mod">
          <ac:chgData name="Kim Bryan" userId="efcd8b0e08487399" providerId="Windows Live" clId="Web-{1AEE6E54-F695-40B5-AC65-9E9812AB3A49}" dt="2021-05-16T17:42:05.589" v="71" actId="1076"/>
          <ac:picMkLst>
            <pc:docMk/>
            <pc:sldMk cId="109857222" sldId="256"/>
            <ac:picMk id="14" creationId="{892876BD-956E-4F97-8AF2-347324B074B0}"/>
          </ac:picMkLst>
        </pc:picChg>
      </pc:sldChg>
    </pc:docChg>
  </pc:docChgLst>
  <pc:docChgLst>
    <pc:chgData name="Kim Bryan" userId="efcd8b0e08487399" providerId="Windows Live" clId="Web-{15F75A62-F4F2-4953-A179-ABDE95373A03}"/>
    <pc:docChg chg="modSld">
      <pc:chgData name="Kim Bryan" userId="efcd8b0e08487399" providerId="Windows Live" clId="Web-{15F75A62-F4F2-4953-A179-ABDE95373A03}" dt="2021-10-09T14:30:55.179" v="1" actId="20577"/>
      <pc:docMkLst>
        <pc:docMk/>
      </pc:docMkLst>
      <pc:sldChg chg="modSp">
        <pc:chgData name="Kim Bryan" userId="efcd8b0e08487399" providerId="Windows Live" clId="Web-{15F75A62-F4F2-4953-A179-ABDE95373A03}" dt="2021-10-09T14:30:55.179" v="1" actId="20577"/>
        <pc:sldMkLst>
          <pc:docMk/>
          <pc:sldMk cId="109857222" sldId="256"/>
        </pc:sldMkLst>
        <pc:spChg chg="mod">
          <ac:chgData name="Kim Bryan" userId="efcd8b0e08487399" providerId="Windows Live" clId="Web-{15F75A62-F4F2-4953-A179-ABDE95373A03}" dt="2021-10-09T14:30:55.179" v="1" actId="20577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F6EA3435-5F1E-4394-9E8E-21AC20E55610}"/>
    <pc:docChg chg="modSld">
      <pc:chgData name="Kim Bryan" userId="efcd8b0e08487399" providerId="Windows Live" clId="Web-{F6EA3435-5F1E-4394-9E8E-21AC20E55610}" dt="2021-10-05T13:27:08.405" v="28" actId="1076"/>
      <pc:docMkLst>
        <pc:docMk/>
      </pc:docMkLst>
      <pc:sldChg chg="modSp">
        <pc:chgData name="Kim Bryan" userId="efcd8b0e08487399" providerId="Windows Live" clId="Web-{F6EA3435-5F1E-4394-9E8E-21AC20E55610}" dt="2021-10-05T13:27:08.405" v="28" actId="1076"/>
        <pc:sldMkLst>
          <pc:docMk/>
          <pc:sldMk cId="109857222" sldId="256"/>
        </pc:sldMkLst>
        <pc:spChg chg="mod">
          <ac:chgData name="Kim Bryan" userId="efcd8b0e08487399" providerId="Windows Live" clId="Web-{F6EA3435-5F1E-4394-9E8E-21AC20E55610}" dt="2021-10-05T13:25:16.981" v="2" actId="1076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F6EA3435-5F1E-4394-9E8E-21AC20E55610}" dt="2021-10-05T13:25:22.341" v="4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F6EA3435-5F1E-4394-9E8E-21AC20E55610}" dt="2021-10-05T13:25:26.435" v="6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F6EA3435-5F1E-4394-9E8E-21AC20E55610}" dt="2021-10-05T13:25:31.450" v="8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F6EA3435-5F1E-4394-9E8E-21AC20E55610}" dt="2021-10-05T13:25:46.201" v="13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F6EA3435-5F1E-4394-9E8E-21AC20E55610}" dt="2021-10-05T13:25:38.669" v="10" actId="1076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F6EA3435-5F1E-4394-9E8E-21AC20E55610}" dt="2021-10-05T13:26:09.904" v="20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F6EA3435-5F1E-4394-9E8E-21AC20E55610}" dt="2021-10-05T13:27:08.405" v="28" actId="1076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F6EA3435-5F1E-4394-9E8E-21AC20E55610}" dt="2021-10-05T13:26:33.639" v="27" actId="1076"/>
          <ac:spMkLst>
            <pc:docMk/>
            <pc:sldMk cId="109857222" sldId="256"/>
            <ac:spMk id="15" creationId="{DC48AF63-72DB-4C5F-BAA3-2BF31A07A449}"/>
          </ac:spMkLst>
        </pc:spChg>
        <pc:spChg chg="mod">
          <ac:chgData name="Kim Bryan" userId="efcd8b0e08487399" providerId="Windows Live" clId="Web-{F6EA3435-5F1E-4394-9E8E-21AC20E55610}" dt="2021-10-05T13:25:09.684" v="0" actId="1076"/>
          <ac:spMkLst>
            <pc:docMk/>
            <pc:sldMk cId="109857222" sldId="256"/>
            <ac:spMk id="17" creationId="{4830247A-18DD-47D9-9C96-AAA9F5EF57AF}"/>
          </ac:spMkLst>
        </pc:spChg>
        <pc:picChg chg="mod">
          <ac:chgData name="Kim Bryan" userId="efcd8b0e08487399" providerId="Windows Live" clId="Web-{F6EA3435-5F1E-4394-9E8E-21AC20E55610}" dt="2021-10-05T13:25:13.872" v="1" actId="1076"/>
          <ac:picMkLst>
            <pc:docMk/>
            <pc:sldMk cId="109857222" sldId="256"/>
            <ac:picMk id="18" creationId="{C344863D-22B4-4023-BD6B-F29F99597A99}"/>
          </ac:picMkLst>
        </pc:picChg>
        <pc:picChg chg="mod">
          <ac:chgData name="Kim Bryan" userId="efcd8b0e08487399" providerId="Windows Live" clId="Web-{F6EA3435-5F1E-4394-9E8E-21AC20E55610}" dt="2021-10-05T13:25:19.497" v="3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F6EA3435-5F1E-4394-9E8E-21AC20E55610}" dt="2021-10-05T13:25:24.091" v="5" actId="1076"/>
          <ac:picMkLst>
            <pc:docMk/>
            <pc:sldMk cId="109857222" sldId="256"/>
            <ac:picMk id="20" creationId="{708F9041-B5CC-4162-89A8-49571729B04A}"/>
          </ac:picMkLst>
        </pc:picChg>
        <pc:picChg chg="mod">
          <ac:chgData name="Kim Bryan" userId="efcd8b0e08487399" providerId="Windows Live" clId="Web-{F6EA3435-5F1E-4394-9E8E-21AC20E55610}" dt="2021-10-05T13:25:28.310" v="7" actId="1076"/>
          <ac:picMkLst>
            <pc:docMk/>
            <pc:sldMk cId="109857222" sldId="256"/>
            <ac:picMk id="21" creationId="{368623A1-0503-44BE-830A-55A35229C00E}"/>
          </ac:picMkLst>
        </pc:picChg>
        <pc:picChg chg="mod">
          <ac:chgData name="Kim Bryan" userId="efcd8b0e08487399" providerId="Windows Live" clId="Web-{F6EA3435-5F1E-4394-9E8E-21AC20E55610}" dt="2021-10-05T13:25:33.575" v="9" actId="1076"/>
          <ac:picMkLst>
            <pc:docMk/>
            <pc:sldMk cId="109857222" sldId="256"/>
            <ac:picMk id="22" creationId="{D4BD95ED-8837-497E-9731-7F7C32B1D90F}"/>
          </ac:picMkLst>
        </pc:picChg>
        <pc:picChg chg="mod">
          <ac:chgData name="Kim Bryan" userId="efcd8b0e08487399" providerId="Windows Live" clId="Web-{F6EA3435-5F1E-4394-9E8E-21AC20E55610}" dt="2021-10-05T13:26:20.826" v="24" actId="14100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F6EA3435-5F1E-4394-9E8E-21AC20E55610}" dt="2021-10-05T13:26:24.623" v="25" actId="14100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F6EA3435-5F1E-4394-9E8E-21AC20E55610}" dt="2021-10-05T13:26:16.170" v="23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F6EA3435-5F1E-4394-9E8E-21AC20E55610}" dt="2021-10-05T13:26:07.873" v="19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name="Kim Bryan" userId="efcd8b0e08487399" providerId="Windows Live" clId="Web-{3535E278-C1AC-4087-828C-A0BD0C4E4B2D}"/>
    <pc:docChg chg="modSld">
      <pc:chgData name="Kim Bryan" userId="efcd8b0e08487399" providerId="Windows Live" clId="Web-{3535E278-C1AC-4087-828C-A0BD0C4E4B2D}" dt="2021-10-18T16:51:07.569" v="4" actId="20577"/>
      <pc:docMkLst>
        <pc:docMk/>
      </pc:docMkLst>
      <pc:sldChg chg="modSp">
        <pc:chgData name="Kim Bryan" userId="efcd8b0e08487399" providerId="Windows Live" clId="Web-{3535E278-C1AC-4087-828C-A0BD0C4E4B2D}" dt="2021-10-18T16:51:07.569" v="4" actId="20577"/>
        <pc:sldMkLst>
          <pc:docMk/>
          <pc:sldMk cId="109857222" sldId="256"/>
        </pc:sldMkLst>
        <pc:spChg chg="mod">
          <ac:chgData name="Kim Bryan" userId="efcd8b0e08487399" providerId="Windows Live" clId="Web-{3535E278-C1AC-4087-828C-A0BD0C4E4B2D}" dt="2021-10-18T16:51:07.569" v="4" actId="20577"/>
          <ac:spMkLst>
            <pc:docMk/>
            <pc:sldMk cId="109857222" sldId="256"/>
            <ac:spMk id="9" creationId="{C391F01D-CFD1-4D55-8E85-524476C3E6C5}"/>
          </ac:spMkLst>
        </pc:spChg>
      </pc:sldChg>
    </pc:docChg>
  </pc:docChgLst>
  <pc:docChgLst>
    <pc:chgData name="Kim Bryan" userId="efcd8b0e08487399" providerId="Windows Live" clId="Web-{140A0ADC-0A25-452E-A58E-01CAA08CE67D}"/>
    <pc:docChg chg="modSld">
      <pc:chgData name="Kim Bryan" userId="efcd8b0e08487399" providerId="Windows Live" clId="Web-{140A0ADC-0A25-452E-A58E-01CAA08CE67D}" dt="2021-10-18T18:47:18.691" v="9" actId="1076"/>
      <pc:docMkLst>
        <pc:docMk/>
      </pc:docMkLst>
      <pc:sldChg chg="modSp">
        <pc:chgData name="Kim Bryan" userId="efcd8b0e08487399" providerId="Windows Live" clId="Web-{140A0ADC-0A25-452E-A58E-01CAA08CE67D}" dt="2021-10-18T18:47:18.691" v="9" actId="1076"/>
        <pc:sldMkLst>
          <pc:docMk/>
          <pc:sldMk cId="109857222" sldId="256"/>
        </pc:sldMkLst>
        <pc:spChg chg="mod">
          <ac:chgData name="Kim Bryan" userId="efcd8b0e08487399" providerId="Windows Live" clId="Web-{140A0ADC-0A25-452E-A58E-01CAA08CE67D}" dt="2021-10-18T18:47:18.691" v="9" actId="1076"/>
          <ac:spMkLst>
            <pc:docMk/>
            <pc:sldMk cId="109857222" sldId="256"/>
            <ac:spMk id="9" creationId="{C391F01D-CFD1-4D55-8E85-524476C3E6C5}"/>
          </ac:spMkLst>
        </pc:spChg>
        <pc:picChg chg="mod">
          <ac:chgData name="Kim Bryan" userId="efcd8b0e08487399" providerId="Windows Live" clId="Web-{140A0ADC-0A25-452E-A58E-01CAA08CE67D}" dt="2021-10-18T18:47:12.128" v="8" actId="1076"/>
          <ac:picMkLst>
            <pc:docMk/>
            <pc:sldMk cId="109857222" sldId="256"/>
            <ac:picMk id="6" creationId="{293F0F67-D623-4599-A15B-FE9E63310960}"/>
          </ac:picMkLst>
        </pc:picChg>
      </pc:sldChg>
    </pc:docChg>
  </pc:docChgLst>
  <pc:docChgLst>
    <pc:chgData name="Kim Bryan" userId="efcd8b0e08487399" providerId="Windows Live" clId="Web-{347061CE-7DC5-4F78-9F7F-5BFC4F3AB250}"/>
    <pc:docChg chg="modSld">
      <pc:chgData name="Kim Bryan" userId="efcd8b0e08487399" providerId="Windows Live" clId="Web-{347061CE-7DC5-4F78-9F7F-5BFC4F3AB250}" dt="2021-10-14T20:56:40.064" v="53" actId="1076"/>
      <pc:docMkLst>
        <pc:docMk/>
      </pc:docMkLst>
      <pc:sldChg chg="modSp">
        <pc:chgData name="Kim Bryan" userId="efcd8b0e08487399" providerId="Windows Live" clId="Web-{347061CE-7DC5-4F78-9F7F-5BFC4F3AB250}" dt="2021-10-14T20:56:40.064" v="53" actId="1076"/>
        <pc:sldMkLst>
          <pc:docMk/>
          <pc:sldMk cId="109857222" sldId="256"/>
        </pc:sldMkLst>
        <pc:spChg chg="mod">
          <ac:chgData name="Kim Bryan" userId="efcd8b0e08487399" providerId="Windows Live" clId="Web-{347061CE-7DC5-4F78-9F7F-5BFC4F3AB250}" dt="2021-10-14T20:55:22.999" v="2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347061CE-7DC5-4F78-9F7F-5BFC4F3AB250}" dt="2021-10-14T20:56:40.064" v="53" actId="1076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A350B267-DEB3-47EB-A22E-F71CC58B8BF6}"/>
    <pc:docChg chg="modSld">
      <pc:chgData name="Kim Bryan" userId="efcd8b0e08487399" providerId="Windows Live" clId="Web-{A350B267-DEB3-47EB-A22E-F71CC58B8BF6}" dt="2022-10-15T21:43:33.886" v="101" actId="1076"/>
      <pc:docMkLst>
        <pc:docMk/>
      </pc:docMkLst>
      <pc:sldChg chg="addSp delSp modSp">
        <pc:chgData name="Kim Bryan" userId="efcd8b0e08487399" providerId="Windows Live" clId="Web-{A350B267-DEB3-47EB-A22E-F71CC58B8BF6}" dt="2022-10-15T21:43:33.886" v="101" actId="1076"/>
        <pc:sldMkLst>
          <pc:docMk/>
          <pc:sldMk cId="109857222" sldId="256"/>
        </pc:sldMkLst>
        <pc:spChg chg="mod">
          <ac:chgData name="Kim Bryan" userId="efcd8b0e08487399" providerId="Windows Live" clId="Web-{A350B267-DEB3-47EB-A22E-F71CC58B8BF6}" dt="2022-10-15T21:40:05.028" v="91" actId="14100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A350B267-DEB3-47EB-A22E-F71CC58B8BF6}" dt="2022-10-15T21:35:19.836" v="67" actId="14100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A350B267-DEB3-47EB-A22E-F71CC58B8BF6}" dt="2022-10-15T21:35:45.666" v="73" actId="14100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A350B267-DEB3-47EB-A22E-F71CC58B8BF6}" dt="2022-10-15T21:36:07.995" v="77" actId="14100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A350B267-DEB3-47EB-A22E-F71CC58B8BF6}" dt="2022-10-15T21:33:16.920" v="42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A350B267-DEB3-47EB-A22E-F71CC58B8BF6}" dt="2022-10-15T21:38:38.584" v="86" actId="20577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A350B267-DEB3-47EB-A22E-F71CC58B8BF6}" dt="2022-10-15T21:40:14.419" v="92" actId="1076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A350B267-DEB3-47EB-A22E-F71CC58B8BF6}" dt="2022-10-15T21:33:27.390" v="44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A350B267-DEB3-47EB-A22E-F71CC58B8BF6}" dt="2022-10-15T21:33:40.984" v="48" actId="14100"/>
          <ac:spMkLst>
            <pc:docMk/>
            <pc:sldMk cId="109857222" sldId="256"/>
            <ac:spMk id="14" creationId="{170EB4EB-D585-4B04-A8D2-9088B2FD428D}"/>
          </ac:spMkLst>
        </pc:spChg>
        <pc:picChg chg="add del mod">
          <ac:chgData name="Kim Bryan" userId="efcd8b0e08487399" providerId="Windows Live" clId="Web-{A350B267-DEB3-47EB-A22E-F71CC58B8BF6}" dt="2022-10-15T21:41:12.454" v="97"/>
          <ac:picMkLst>
            <pc:docMk/>
            <pc:sldMk cId="109857222" sldId="256"/>
            <ac:picMk id="4" creationId="{B050C767-54FD-3EBB-9B86-1C798F7FE9B5}"/>
          </ac:picMkLst>
        </pc:picChg>
        <pc:picChg chg="mod">
          <ac:chgData name="Kim Bryan" userId="efcd8b0e08487399" providerId="Windows Live" clId="Web-{A350B267-DEB3-47EB-A22E-F71CC58B8BF6}" dt="2022-10-15T21:35:12.648" v="66" actId="1076"/>
          <ac:picMkLst>
            <pc:docMk/>
            <pc:sldMk cId="109857222" sldId="256"/>
            <ac:picMk id="5" creationId="{159C3F13-2426-483F-B1E9-BA6F61751FBF}"/>
          </ac:picMkLst>
        </pc:picChg>
        <pc:picChg chg="mod">
          <ac:chgData name="Kim Bryan" userId="efcd8b0e08487399" providerId="Windows Live" clId="Web-{A350B267-DEB3-47EB-A22E-F71CC58B8BF6}" dt="2022-10-15T21:35:27.617" v="68" actId="1076"/>
          <ac:picMkLst>
            <pc:docMk/>
            <pc:sldMk cId="109857222" sldId="256"/>
            <ac:picMk id="6" creationId="{293F0F67-D623-4599-A15B-FE9E63310960}"/>
          </ac:picMkLst>
        </pc:picChg>
        <pc:picChg chg="mod">
          <ac:chgData name="Kim Bryan" userId="efcd8b0e08487399" providerId="Windows Live" clId="Web-{A350B267-DEB3-47EB-A22E-F71CC58B8BF6}" dt="2022-10-15T21:43:33.886" v="101" actId="1076"/>
          <ac:picMkLst>
            <pc:docMk/>
            <pc:sldMk cId="109857222" sldId="256"/>
            <ac:picMk id="17" creationId="{A533A143-E0EC-40E8-A542-831B06EF75BB}"/>
          </ac:picMkLst>
        </pc:picChg>
        <pc:picChg chg="del mod">
          <ac:chgData name="Kim Bryan" userId="efcd8b0e08487399" providerId="Windows Live" clId="Web-{A350B267-DEB3-47EB-A22E-F71CC58B8BF6}" dt="2022-10-15T21:41:09.642" v="96"/>
          <ac:picMkLst>
            <pc:docMk/>
            <pc:sldMk cId="109857222" sldId="256"/>
            <ac:picMk id="18" creationId="{41C612EC-6EF3-4ED2-F29E-73B12D9E4543}"/>
          </ac:picMkLst>
        </pc:picChg>
        <pc:picChg chg="mod">
          <ac:chgData name="Kim Bryan" userId="efcd8b0e08487399" providerId="Windows Live" clId="Web-{A350B267-DEB3-47EB-A22E-F71CC58B8BF6}" dt="2022-10-15T21:34:13.409" v="53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A350B267-DEB3-47EB-A22E-F71CC58B8BF6}" dt="2022-10-15T21:40:22.201" v="93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A350B267-DEB3-47EB-A22E-F71CC58B8BF6}" dt="2022-10-15T21:33:23.905" v="43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A350B267-DEB3-47EB-A22E-F71CC58B8BF6}" dt="2022-10-15T21:33:29.124" v="45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A350B267-DEB3-47EB-A22E-F71CC58B8BF6}" dt="2022-10-15T21:33:45.579" v="49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name="Kim Bryan" userId="efcd8b0e08487399" providerId="Windows Live" clId="Web-{BDCF5ED7-7C74-4DDA-B3E2-DD7857A5D9AF}"/>
    <pc:docChg chg="addSld delSld modSld">
      <pc:chgData name="Kim Bryan" userId="efcd8b0e08487399" providerId="Windows Live" clId="Web-{BDCF5ED7-7C74-4DDA-B3E2-DD7857A5D9AF}" dt="2023-11-19T10:51:55.703" v="1482"/>
      <pc:docMkLst>
        <pc:docMk/>
      </pc:docMkLst>
      <pc:sldChg chg="add del replId">
        <pc:chgData name="Kim Bryan" userId="efcd8b0e08487399" providerId="Windows Live" clId="Web-{BDCF5ED7-7C74-4DDA-B3E2-DD7857A5D9AF}" dt="2023-11-19T09:30:55.713" v="1"/>
        <pc:sldMkLst>
          <pc:docMk/>
          <pc:sldMk cId="543842363" sldId="257"/>
        </pc:sldMkLst>
      </pc:sldChg>
      <pc:sldChg chg="addSp delSp modSp new">
        <pc:chgData name="Kim Bryan" userId="efcd8b0e08487399" providerId="Windows Live" clId="Web-{BDCF5ED7-7C74-4DDA-B3E2-DD7857A5D9AF}" dt="2023-11-19T10:50:03.075" v="1480" actId="1076"/>
        <pc:sldMkLst>
          <pc:docMk/>
          <pc:sldMk cId="1015005063" sldId="257"/>
        </pc:sldMkLst>
        <pc:spChg chg="del mod">
          <ac:chgData name="Kim Bryan" userId="efcd8b0e08487399" providerId="Windows Live" clId="Web-{BDCF5ED7-7C74-4DDA-B3E2-DD7857A5D9AF}" dt="2023-11-19T09:31:24.745" v="6"/>
          <ac:spMkLst>
            <pc:docMk/>
            <pc:sldMk cId="1015005063" sldId="257"/>
            <ac:spMk id="2" creationId="{485AED0D-9E71-80DA-5AF8-CC6018225172}"/>
          </ac:spMkLst>
        </pc:spChg>
        <pc:spChg chg="mod">
          <ac:chgData name="Kim Bryan" userId="efcd8b0e08487399" providerId="Windows Live" clId="Web-{BDCF5ED7-7C74-4DDA-B3E2-DD7857A5D9AF}" dt="2023-11-19T10:42:48.812" v="1462" actId="20577"/>
          <ac:spMkLst>
            <pc:docMk/>
            <pc:sldMk cId="1015005063" sldId="257"/>
            <ac:spMk id="3" creationId="{B6236121-7E00-C14C-9FE3-C5E7071567DE}"/>
          </ac:spMkLst>
        </pc:spChg>
        <pc:spChg chg="add del mod">
          <ac:chgData name="Kim Bryan" userId="efcd8b0e08487399" providerId="Windows Live" clId="Web-{BDCF5ED7-7C74-4DDA-B3E2-DD7857A5D9AF}" dt="2023-11-19T09:55:08.975" v="890"/>
          <ac:spMkLst>
            <pc:docMk/>
            <pc:sldMk cId="1015005063" sldId="257"/>
            <ac:spMk id="5" creationId="{0A1D0006-A285-6611-80EE-2D4D87245D98}"/>
          </ac:spMkLst>
        </pc:spChg>
        <pc:spChg chg="add del mod">
          <ac:chgData name="Kim Bryan" userId="efcd8b0e08487399" providerId="Windows Live" clId="Web-{BDCF5ED7-7C74-4DDA-B3E2-DD7857A5D9AF}" dt="2023-11-19T10:22:43.244" v="1258"/>
          <ac:spMkLst>
            <pc:docMk/>
            <pc:sldMk cId="1015005063" sldId="257"/>
            <ac:spMk id="7" creationId="{92DC0409-13F4-2272-0347-EDFC41F51842}"/>
          </ac:spMkLst>
        </pc:spChg>
        <pc:spChg chg="add mod">
          <ac:chgData name="Kim Bryan" userId="efcd8b0e08487399" providerId="Windows Live" clId="Web-{BDCF5ED7-7C74-4DDA-B3E2-DD7857A5D9AF}" dt="2023-11-19T10:50:03.075" v="1480" actId="1076"/>
          <ac:spMkLst>
            <pc:docMk/>
            <pc:sldMk cId="1015005063" sldId="257"/>
            <ac:spMk id="8" creationId="{DCD31C62-AD85-EA4C-1606-B8020E4080C8}"/>
          </ac:spMkLst>
        </pc:spChg>
        <pc:spChg chg="add mod">
          <ac:chgData name="Kim Bryan" userId="efcd8b0e08487399" providerId="Windows Live" clId="Web-{BDCF5ED7-7C74-4DDA-B3E2-DD7857A5D9AF}" dt="2023-11-19T10:45:26.504" v="1470" actId="20577"/>
          <ac:spMkLst>
            <pc:docMk/>
            <pc:sldMk cId="1015005063" sldId="257"/>
            <ac:spMk id="12" creationId="{B57B5D56-FA3D-6C5C-DEB9-16011F5D9848}"/>
          </ac:spMkLst>
        </pc:spChg>
        <pc:spChg chg="add del mod">
          <ac:chgData name="Kim Bryan" userId="efcd8b0e08487399" providerId="Windows Live" clId="Web-{BDCF5ED7-7C74-4DDA-B3E2-DD7857A5D9AF}" dt="2023-11-19T10:26:36.673" v="1324"/>
          <ac:spMkLst>
            <pc:docMk/>
            <pc:sldMk cId="1015005063" sldId="257"/>
            <ac:spMk id="14" creationId="{2CCE1BA6-FEA0-7A42-EBAC-10F27E962BC6}"/>
          </ac:spMkLst>
        </pc:spChg>
        <pc:spChg chg="add del">
          <ac:chgData name="Kim Bryan" userId="efcd8b0e08487399" providerId="Windows Live" clId="Web-{BDCF5ED7-7C74-4DDA-B3E2-DD7857A5D9AF}" dt="2023-11-19T10:31:35.760" v="1344"/>
          <ac:spMkLst>
            <pc:docMk/>
            <pc:sldMk cId="1015005063" sldId="257"/>
            <ac:spMk id="15" creationId="{E4883B84-D643-2576-AEA5-2F49F9CABBFA}"/>
          </ac:spMkLst>
        </pc:spChg>
        <pc:spChg chg="add del">
          <ac:chgData name="Kim Bryan" userId="efcd8b0e08487399" providerId="Windows Live" clId="Web-{BDCF5ED7-7C74-4DDA-B3E2-DD7857A5D9AF}" dt="2023-11-19T10:31:35.838" v="1346"/>
          <ac:spMkLst>
            <pc:docMk/>
            <pc:sldMk cId="1015005063" sldId="257"/>
            <ac:spMk id="16" creationId="{47E03D96-6920-C33A-5ED3-46E3A93CA46F}"/>
          </ac:spMkLst>
        </pc:spChg>
        <pc:spChg chg="add del">
          <ac:chgData name="Kim Bryan" userId="efcd8b0e08487399" providerId="Windows Live" clId="Web-{BDCF5ED7-7C74-4DDA-B3E2-DD7857A5D9AF}" dt="2023-11-19T10:31:43.745" v="1348"/>
          <ac:spMkLst>
            <pc:docMk/>
            <pc:sldMk cId="1015005063" sldId="257"/>
            <ac:spMk id="17" creationId="{78E1A698-51B5-F8CE-62AE-CD6CE1F38AC1}"/>
          </ac:spMkLst>
        </pc:spChg>
        <pc:spChg chg="add mod">
          <ac:chgData name="Kim Bryan" userId="efcd8b0e08487399" providerId="Windows Live" clId="Web-{BDCF5ED7-7C74-4DDA-B3E2-DD7857A5D9AF}" dt="2023-11-19T10:32:28.574" v="1361" actId="1076"/>
          <ac:spMkLst>
            <pc:docMk/>
            <pc:sldMk cId="1015005063" sldId="257"/>
            <ac:spMk id="18" creationId="{71490A97-848A-D1FD-E040-13B3D63F9973}"/>
          </ac:spMkLst>
        </pc:spChg>
        <pc:spChg chg="add mod">
          <ac:chgData name="Kim Bryan" userId="efcd8b0e08487399" providerId="Windows Live" clId="Web-{BDCF5ED7-7C74-4DDA-B3E2-DD7857A5D9AF}" dt="2023-11-19T10:36:34.785" v="1392" actId="1076"/>
          <ac:spMkLst>
            <pc:docMk/>
            <pc:sldMk cId="1015005063" sldId="257"/>
            <ac:spMk id="19" creationId="{6001B116-DFDA-9C4C-52EE-B2AE703D7720}"/>
          </ac:spMkLst>
        </pc:spChg>
        <pc:spChg chg="add del mod">
          <ac:chgData name="Kim Bryan" userId="efcd8b0e08487399" providerId="Windows Live" clId="Web-{BDCF5ED7-7C74-4DDA-B3E2-DD7857A5D9AF}" dt="2023-11-19T10:40:45.996" v="1446"/>
          <ac:spMkLst>
            <pc:docMk/>
            <pc:sldMk cId="1015005063" sldId="257"/>
            <ac:spMk id="21" creationId="{C4860F84-792C-5D10-FAD4-05E56F82C53B}"/>
          </ac:spMkLst>
        </pc:spChg>
        <pc:spChg chg="add del mod">
          <ac:chgData name="Kim Bryan" userId="efcd8b0e08487399" providerId="Windows Live" clId="Web-{BDCF5ED7-7C74-4DDA-B3E2-DD7857A5D9AF}" dt="2023-11-19T10:40:51.793" v="1447"/>
          <ac:spMkLst>
            <pc:docMk/>
            <pc:sldMk cId="1015005063" sldId="257"/>
            <ac:spMk id="22" creationId="{4AFBC689-1DB2-E7F8-7FEF-015DD5C90D55}"/>
          </ac:spMkLst>
        </pc:spChg>
        <pc:spChg chg="add mod">
          <ac:chgData name="Kim Bryan" userId="efcd8b0e08487399" providerId="Windows Live" clId="Web-{BDCF5ED7-7C74-4DDA-B3E2-DD7857A5D9AF}" dt="2023-11-19T10:36:06.800" v="1389" actId="1076"/>
          <ac:spMkLst>
            <pc:docMk/>
            <pc:sldMk cId="1015005063" sldId="257"/>
            <ac:spMk id="25" creationId="{C88A7764-49C9-DA10-6560-F913BD8ADD92}"/>
          </ac:spMkLst>
        </pc:spChg>
        <pc:spChg chg="add mod">
          <ac:chgData name="Kim Bryan" userId="efcd8b0e08487399" providerId="Windows Live" clId="Web-{BDCF5ED7-7C74-4DDA-B3E2-DD7857A5D9AF}" dt="2023-11-19T10:36:28.675" v="1391" actId="1076"/>
          <ac:spMkLst>
            <pc:docMk/>
            <pc:sldMk cId="1015005063" sldId="257"/>
            <ac:spMk id="26" creationId="{FD5706E9-3B7C-5826-137D-EA08F2AA07E7}"/>
          </ac:spMkLst>
        </pc:spChg>
        <pc:spChg chg="add mod">
          <ac:chgData name="Kim Bryan" userId="efcd8b0e08487399" providerId="Windows Live" clId="Web-{BDCF5ED7-7C74-4DDA-B3E2-DD7857A5D9AF}" dt="2023-11-19T10:48:11.634" v="1473" actId="1076"/>
          <ac:spMkLst>
            <pc:docMk/>
            <pc:sldMk cId="1015005063" sldId="257"/>
            <ac:spMk id="28" creationId="{E35CF8AD-A444-A525-6B05-11D0C83AAA0F}"/>
          </ac:spMkLst>
        </pc:spChg>
        <pc:spChg chg="add mod">
          <ac:chgData name="Kim Bryan" userId="efcd8b0e08487399" providerId="Windows Live" clId="Web-{BDCF5ED7-7C74-4DDA-B3E2-DD7857A5D9AF}" dt="2023-11-19T10:47:51.790" v="1471" actId="1076"/>
          <ac:spMkLst>
            <pc:docMk/>
            <pc:sldMk cId="1015005063" sldId="257"/>
            <ac:spMk id="29" creationId="{E9F80DDE-734F-970F-9190-4A24E2973FF4}"/>
          </ac:spMkLst>
        </pc:spChg>
        <pc:spChg chg="add mod">
          <ac:chgData name="Kim Bryan" userId="efcd8b0e08487399" providerId="Windows Live" clId="Web-{BDCF5ED7-7C74-4DDA-B3E2-DD7857A5D9AF}" dt="2023-11-19T10:49:56.637" v="1479" actId="1076"/>
          <ac:spMkLst>
            <pc:docMk/>
            <pc:sldMk cId="1015005063" sldId="257"/>
            <ac:spMk id="30" creationId="{34584A8C-C17C-F942-0D69-05EFAFFDA329}"/>
          </ac:spMkLst>
        </pc:spChg>
        <pc:picChg chg="add mod">
          <ac:chgData name="Kim Bryan" userId="efcd8b0e08487399" providerId="Windows Live" clId="Web-{BDCF5ED7-7C74-4DDA-B3E2-DD7857A5D9AF}" dt="2023-11-19T10:30:55.368" v="1342" actId="1076"/>
          <ac:picMkLst>
            <pc:docMk/>
            <pc:sldMk cId="1015005063" sldId="257"/>
            <ac:picMk id="9" creationId="{ACE8085F-B366-5B4F-FF24-9DB323B0FE95}"/>
          </ac:picMkLst>
        </pc:picChg>
        <pc:picChg chg="add mod">
          <ac:chgData name="Kim Bryan" userId="efcd8b0e08487399" providerId="Windows Live" clId="Web-{BDCF5ED7-7C74-4DDA-B3E2-DD7857A5D9AF}" dt="2023-11-19T10:25:00.936" v="1320" actId="1076"/>
          <ac:picMkLst>
            <pc:docMk/>
            <pc:sldMk cId="1015005063" sldId="257"/>
            <ac:picMk id="10" creationId="{EBFBD7FE-8091-4A63-77D3-379EE685A84A}"/>
          </ac:picMkLst>
        </pc:picChg>
        <pc:picChg chg="add mod">
          <ac:chgData name="Kim Bryan" userId="efcd8b0e08487399" providerId="Windows Live" clId="Web-{BDCF5ED7-7C74-4DDA-B3E2-DD7857A5D9AF}" dt="2023-11-19T10:35:34.314" v="1385" actId="1076"/>
          <ac:picMkLst>
            <pc:docMk/>
            <pc:sldMk cId="1015005063" sldId="257"/>
            <ac:picMk id="23" creationId="{D2BF9EC6-E1A8-1981-AE01-63CFC50C7396}"/>
          </ac:picMkLst>
        </pc:picChg>
        <pc:picChg chg="add mod">
          <ac:chgData name="Kim Bryan" userId="efcd8b0e08487399" providerId="Windows Live" clId="Web-{BDCF5ED7-7C74-4DDA-B3E2-DD7857A5D9AF}" dt="2023-11-19T10:35:52.643" v="1387" actId="1076"/>
          <ac:picMkLst>
            <pc:docMk/>
            <pc:sldMk cId="1015005063" sldId="257"/>
            <ac:picMk id="24" creationId="{FD8B2CB9-8EE5-D3F2-2FC2-59B4FBADFC09}"/>
          </ac:picMkLst>
        </pc:picChg>
      </pc:sldChg>
      <pc:sldChg chg="add del replId">
        <pc:chgData name="Kim Bryan" userId="efcd8b0e08487399" providerId="Windows Live" clId="Web-{BDCF5ED7-7C74-4DDA-B3E2-DD7857A5D9AF}" dt="2023-11-19T10:51:55.703" v="1482"/>
        <pc:sldMkLst>
          <pc:docMk/>
          <pc:sldMk cId="3894506311" sldId="258"/>
        </pc:sldMkLst>
      </pc:sldChg>
    </pc:docChg>
  </pc:docChgLst>
  <pc:docChgLst>
    <pc:chgData name="Kim Bryan" userId="efcd8b0e08487399" providerId="Windows Live" clId="Web-{460443B6-D2D3-44DD-842E-E12F55BF2E65}"/>
    <pc:docChg chg="modSld">
      <pc:chgData name="Kim Bryan" userId="efcd8b0e08487399" providerId="Windows Live" clId="Web-{460443B6-D2D3-44DD-842E-E12F55BF2E65}" dt="2021-10-09T14:29:10.419" v="7" actId="14100"/>
      <pc:docMkLst>
        <pc:docMk/>
      </pc:docMkLst>
      <pc:sldChg chg="modSp">
        <pc:chgData name="Kim Bryan" userId="efcd8b0e08487399" providerId="Windows Live" clId="Web-{460443B6-D2D3-44DD-842E-E12F55BF2E65}" dt="2021-10-09T14:29:10.419" v="7" actId="14100"/>
        <pc:sldMkLst>
          <pc:docMk/>
          <pc:sldMk cId="109857222" sldId="256"/>
        </pc:sldMkLst>
        <pc:spChg chg="mod">
          <ac:chgData name="Kim Bryan" userId="efcd8b0e08487399" providerId="Windows Live" clId="Web-{460443B6-D2D3-44DD-842E-E12F55BF2E65}" dt="2021-10-09T14:29:10.419" v="7" actId="14100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47B42F85-7690-4A83-9A0E-115924884F6F}"/>
    <pc:docChg chg="modSld">
      <pc:chgData name="Kim Bryan" userId="efcd8b0e08487399" providerId="Windows Live" clId="Web-{47B42F85-7690-4A83-9A0E-115924884F6F}" dt="2021-10-05T13:34:23.502" v="25" actId="1076"/>
      <pc:docMkLst>
        <pc:docMk/>
      </pc:docMkLst>
      <pc:sldChg chg="modSp">
        <pc:chgData name="Kim Bryan" userId="efcd8b0e08487399" providerId="Windows Live" clId="Web-{47B42F85-7690-4A83-9A0E-115924884F6F}" dt="2021-10-05T13:34:23.502" v="25" actId="1076"/>
        <pc:sldMkLst>
          <pc:docMk/>
          <pc:sldMk cId="109857222" sldId="256"/>
        </pc:sldMkLst>
        <pc:spChg chg="mod">
          <ac:chgData name="Kim Bryan" userId="efcd8b0e08487399" providerId="Windows Live" clId="Web-{47B42F85-7690-4A83-9A0E-115924884F6F}" dt="2021-10-05T13:33:22.016" v="15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47B42F85-7690-4A83-9A0E-115924884F6F}" dt="2021-10-05T13:31:21.387" v="5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47B42F85-7690-4A83-9A0E-115924884F6F}" dt="2021-10-05T13:33:37.844" v="17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47B42F85-7690-4A83-9A0E-115924884F6F}" dt="2021-10-05T13:33:49.376" v="19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47B42F85-7690-4A83-9A0E-115924884F6F}" dt="2021-10-05T13:34:23.502" v="25" actId="1076"/>
          <ac:spMkLst>
            <pc:docMk/>
            <pc:sldMk cId="109857222" sldId="256"/>
            <ac:spMk id="17" creationId="{4830247A-18DD-47D9-9C96-AAA9F5EF57AF}"/>
          </ac:spMkLst>
        </pc:spChg>
        <pc:picChg chg="mod">
          <ac:chgData name="Kim Bryan" userId="efcd8b0e08487399" providerId="Windows Live" clId="Web-{47B42F85-7690-4A83-9A0E-115924884F6F}" dt="2021-10-05T13:33:24.922" v="16" actId="1076"/>
          <ac:picMkLst>
            <pc:docMk/>
            <pc:sldMk cId="109857222" sldId="256"/>
            <ac:picMk id="20" creationId="{708F9041-B5CC-4162-89A8-49571729B04A}"/>
          </ac:picMkLst>
        </pc:picChg>
        <pc:picChg chg="mod">
          <ac:chgData name="Kim Bryan" userId="efcd8b0e08487399" providerId="Windows Live" clId="Web-{47B42F85-7690-4A83-9A0E-115924884F6F}" dt="2021-10-05T13:31:28.122" v="6" actId="1076"/>
          <ac:picMkLst>
            <pc:docMk/>
            <pc:sldMk cId="109857222" sldId="256"/>
            <ac:picMk id="22" creationId="{D4BD95ED-8837-497E-9731-7F7C32B1D90F}"/>
          </ac:picMkLst>
        </pc:picChg>
        <pc:picChg chg="mod">
          <ac:chgData name="Kim Bryan" userId="efcd8b0e08487399" providerId="Windows Live" clId="Web-{47B42F85-7690-4A83-9A0E-115924884F6F}" dt="2021-10-05T13:33:41.204" v="18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47B42F85-7690-4A83-9A0E-115924884F6F}" dt="2021-10-05T13:34:01.423" v="22" actId="14100"/>
          <ac:picMkLst>
            <pc:docMk/>
            <pc:sldMk cId="109857222" sldId="256"/>
            <ac:picMk id="25" creationId="{B4916682-BDA9-4432-A27C-EE57552B962E}"/>
          </ac:picMkLst>
        </pc:picChg>
      </pc:sldChg>
    </pc:docChg>
  </pc:docChgLst>
  <pc:docChgLst>
    <pc:chgData clId="Web-{7851EEE0-6F05-44C2-9CA7-7A36150BAB54}"/>
    <pc:docChg chg="modSld">
      <pc:chgData name="" userId="" providerId="" clId="Web-{7851EEE0-6F05-44C2-9CA7-7A36150BAB54}" dt="2023-04-03T18:52:07.357" v="0" actId="1076"/>
      <pc:docMkLst>
        <pc:docMk/>
      </pc:docMkLst>
      <pc:sldChg chg="modSp">
        <pc:chgData name="" userId="" providerId="" clId="Web-{7851EEE0-6F05-44C2-9CA7-7A36150BAB54}" dt="2023-04-03T18:52:07.357" v="0" actId="1076"/>
        <pc:sldMkLst>
          <pc:docMk/>
          <pc:sldMk cId="109857222" sldId="256"/>
        </pc:sldMkLst>
        <pc:spChg chg="mod">
          <ac:chgData name="" userId="" providerId="" clId="Web-{7851EEE0-6F05-44C2-9CA7-7A36150BAB54}" dt="2023-04-03T18:52:07.357" v="0" actId="1076"/>
          <ac:spMkLst>
            <pc:docMk/>
            <pc:sldMk cId="109857222" sldId="256"/>
            <ac:spMk id="11" creationId="{632E2839-7DF8-417C-9AD5-99BA73ED2EBF}"/>
          </ac:spMkLst>
        </pc:spChg>
      </pc:sldChg>
    </pc:docChg>
  </pc:docChgLst>
  <pc:docChgLst>
    <pc:chgData name="Kim Bryan" userId="efcd8b0e08487399" providerId="Windows Live" clId="Web-{2F78DF73-8B6B-40BC-A21E-75444FFC87B9}"/>
    <pc:docChg chg="modSld">
      <pc:chgData name="Kim Bryan" userId="efcd8b0e08487399" providerId="Windows Live" clId="Web-{2F78DF73-8B6B-40BC-A21E-75444FFC87B9}" dt="2023-11-21T14:50:04.326" v="397" actId="1076"/>
      <pc:docMkLst>
        <pc:docMk/>
      </pc:docMkLst>
      <pc:sldChg chg="modSp">
        <pc:chgData name="Kim Bryan" userId="efcd8b0e08487399" providerId="Windows Live" clId="Web-{2F78DF73-8B6B-40BC-A21E-75444FFC87B9}" dt="2023-11-21T14:50:04.326" v="397" actId="1076"/>
        <pc:sldMkLst>
          <pc:docMk/>
          <pc:sldMk cId="1015005063" sldId="257"/>
        </pc:sldMkLst>
        <pc:spChg chg="mod">
          <ac:chgData name="Kim Bryan" userId="efcd8b0e08487399" providerId="Windows Live" clId="Web-{2F78DF73-8B6B-40BC-A21E-75444FFC87B9}" dt="2023-11-21T14:48:15.213" v="376" actId="20577"/>
          <ac:spMkLst>
            <pc:docMk/>
            <pc:sldMk cId="1015005063" sldId="257"/>
            <ac:spMk id="2" creationId="{44A30A21-2A74-E0F4-4934-C48A4E4181FA}"/>
          </ac:spMkLst>
        </pc:spChg>
        <pc:spChg chg="mod">
          <ac:chgData name="Kim Bryan" userId="efcd8b0e08487399" providerId="Windows Live" clId="Web-{2F78DF73-8B6B-40BC-A21E-75444FFC87B9}" dt="2023-11-21T14:49:30.903" v="395" actId="20577"/>
          <ac:spMkLst>
            <pc:docMk/>
            <pc:sldMk cId="1015005063" sldId="257"/>
            <ac:spMk id="3" creationId="{B6236121-7E00-C14C-9FE3-C5E7071567DE}"/>
          </ac:spMkLst>
        </pc:spChg>
        <pc:spChg chg="mod">
          <ac:chgData name="Kim Bryan" userId="efcd8b0e08487399" providerId="Windows Live" clId="Web-{2F78DF73-8B6B-40BC-A21E-75444FFC87B9}" dt="2023-11-21T14:50:00.685" v="396" actId="1076"/>
          <ac:spMkLst>
            <pc:docMk/>
            <pc:sldMk cId="1015005063" sldId="257"/>
            <ac:spMk id="4" creationId="{9EAC8409-D0BF-C9FD-FD2E-A0A7606CF97C}"/>
          </ac:spMkLst>
        </pc:spChg>
        <pc:spChg chg="mod">
          <ac:chgData name="Kim Bryan" userId="efcd8b0e08487399" providerId="Windows Live" clId="Web-{2F78DF73-8B6B-40BC-A21E-75444FFC87B9}" dt="2023-11-21T14:50:04.326" v="397" actId="1076"/>
          <ac:spMkLst>
            <pc:docMk/>
            <pc:sldMk cId="1015005063" sldId="257"/>
            <ac:spMk id="5" creationId="{50801AC5-23AA-1320-AF15-438B2BC03892}"/>
          </ac:spMkLst>
        </pc:spChg>
        <pc:spChg chg="mod">
          <ac:chgData name="Kim Bryan" userId="efcd8b0e08487399" providerId="Windows Live" clId="Web-{2F78DF73-8B6B-40BC-A21E-75444FFC87B9}" dt="2023-11-21T14:48:38.495" v="384" actId="20577"/>
          <ac:spMkLst>
            <pc:docMk/>
            <pc:sldMk cId="1015005063" sldId="257"/>
            <ac:spMk id="7" creationId="{46EEB5A3-6575-E3FA-19CC-C7AC5D6188FD}"/>
          </ac:spMkLst>
        </pc:spChg>
        <pc:spChg chg="mod">
          <ac:chgData name="Kim Bryan" userId="efcd8b0e08487399" providerId="Windows Live" clId="Web-{2F78DF73-8B6B-40BC-A21E-75444FFC87B9}" dt="2023-11-21T14:49:00.558" v="386" actId="20577"/>
          <ac:spMkLst>
            <pc:docMk/>
            <pc:sldMk cId="1015005063" sldId="257"/>
            <ac:spMk id="11" creationId="{D356B442-14ED-BF38-0B96-72067B5A8901}"/>
          </ac:spMkLst>
        </pc:spChg>
      </pc:sldChg>
    </pc:docChg>
  </pc:docChgLst>
  <pc:docChgLst>
    <pc:chgData clId="Web-{0B9DB357-EA4A-42FA-B1C2-E391616E56AC}"/>
    <pc:docChg chg="modSld">
      <pc:chgData name="" userId="" providerId="" clId="Web-{0B9DB357-EA4A-42FA-B1C2-E391616E56AC}" dt="2021-10-05T15:51:17.097" v="0" actId="20577"/>
      <pc:docMkLst>
        <pc:docMk/>
      </pc:docMkLst>
      <pc:sldChg chg="modSp">
        <pc:chgData name="" userId="" providerId="" clId="Web-{0B9DB357-EA4A-42FA-B1C2-E391616E56AC}" dt="2021-10-05T15:51:17.097" v="0" actId="20577"/>
        <pc:sldMkLst>
          <pc:docMk/>
          <pc:sldMk cId="109857222" sldId="256"/>
        </pc:sldMkLst>
        <pc:spChg chg="mod">
          <ac:chgData name="" userId="" providerId="" clId="Web-{0B9DB357-EA4A-42FA-B1C2-E391616E56AC}" dt="2021-10-05T15:51:17.097" v="0" actId="20577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  <pc:docChgLst>
    <pc:chgData name="Kim Bryan" userId="efcd8b0e08487399" providerId="Windows Live" clId="Web-{5A4CE447-4E39-4483-AD23-C10B50D78206}"/>
    <pc:docChg chg="modSld">
      <pc:chgData name="Kim Bryan" userId="efcd8b0e08487399" providerId="Windows Live" clId="Web-{5A4CE447-4E39-4483-AD23-C10B50D78206}" dt="2023-11-21T11:56:46.538" v="364" actId="1076"/>
      <pc:docMkLst>
        <pc:docMk/>
      </pc:docMkLst>
      <pc:sldChg chg="modSp">
        <pc:chgData name="Kim Bryan" userId="efcd8b0e08487399" providerId="Windows Live" clId="Web-{5A4CE447-4E39-4483-AD23-C10B50D78206}" dt="2023-11-21T11:56:46.538" v="364" actId="1076"/>
        <pc:sldMkLst>
          <pc:docMk/>
          <pc:sldMk cId="1015005063" sldId="257"/>
        </pc:sldMkLst>
        <pc:spChg chg="mod">
          <ac:chgData name="Kim Bryan" userId="efcd8b0e08487399" providerId="Windows Live" clId="Web-{5A4CE447-4E39-4483-AD23-C10B50D78206}" dt="2023-11-21T11:54:14.893" v="358" actId="20577"/>
          <ac:spMkLst>
            <pc:docMk/>
            <pc:sldMk cId="1015005063" sldId="257"/>
            <ac:spMk id="2" creationId="{44A30A21-2A74-E0F4-4934-C48A4E4181FA}"/>
          </ac:spMkLst>
        </pc:spChg>
        <pc:spChg chg="mod">
          <ac:chgData name="Kim Bryan" userId="efcd8b0e08487399" providerId="Windows Live" clId="Web-{5A4CE447-4E39-4483-AD23-C10B50D78206}" dt="2023-11-21T11:55:21.395" v="362" actId="20577"/>
          <ac:spMkLst>
            <pc:docMk/>
            <pc:sldMk cId="1015005063" sldId="257"/>
            <ac:spMk id="3" creationId="{B6236121-7E00-C14C-9FE3-C5E7071567DE}"/>
          </ac:spMkLst>
        </pc:spChg>
        <pc:spChg chg="mod">
          <ac:chgData name="Kim Bryan" userId="efcd8b0e08487399" providerId="Windows Live" clId="Web-{5A4CE447-4E39-4483-AD23-C10B50D78206}" dt="2023-11-21T11:54:22.003" v="359" actId="20577"/>
          <ac:spMkLst>
            <pc:docMk/>
            <pc:sldMk cId="1015005063" sldId="257"/>
            <ac:spMk id="7" creationId="{46EEB5A3-6575-E3FA-19CC-C7AC5D6188FD}"/>
          </ac:spMkLst>
        </pc:spChg>
        <pc:spChg chg="mod">
          <ac:chgData name="Kim Bryan" userId="efcd8b0e08487399" providerId="Windows Live" clId="Web-{5A4CE447-4E39-4483-AD23-C10B50D78206}" dt="2023-11-21T11:54:23.456" v="360" actId="20577"/>
          <ac:spMkLst>
            <pc:docMk/>
            <pc:sldMk cId="1015005063" sldId="257"/>
            <ac:spMk id="11" creationId="{D356B442-14ED-BF38-0B96-72067B5A8901}"/>
          </ac:spMkLst>
        </pc:spChg>
        <pc:spChg chg="mod">
          <ac:chgData name="Kim Bryan" userId="efcd8b0e08487399" providerId="Windows Live" clId="Web-{5A4CE447-4E39-4483-AD23-C10B50D78206}" dt="2023-11-21T11:55:54.412" v="363" actId="1076"/>
          <ac:spMkLst>
            <pc:docMk/>
            <pc:sldMk cId="1015005063" sldId="257"/>
            <ac:spMk id="18" creationId="{71490A97-848A-D1FD-E040-13B3D63F9973}"/>
          </ac:spMkLst>
        </pc:spChg>
        <pc:picChg chg="mod">
          <ac:chgData name="Kim Bryan" userId="efcd8b0e08487399" providerId="Windows Live" clId="Web-{5A4CE447-4E39-4483-AD23-C10B50D78206}" dt="2023-11-21T11:56:46.538" v="364" actId="1076"/>
          <ac:picMkLst>
            <pc:docMk/>
            <pc:sldMk cId="1015005063" sldId="257"/>
            <ac:picMk id="24" creationId="{FD8B2CB9-8EE5-D3F2-2FC2-59B4FBADFC09}"/>
          </ac:picMkLst>
        </pc:picChg>
      </pc:sldChg>
    </pc:docChg>
  </pc:docChgLst>
  <pc:docChgLst>
    <pc:chgData name="Kim Bryan" userId="efcd8b0e08487399" providerId="Windows Live" clId="Web-{51E4B0A5-8CF0-4ACA-99A2-D00169A42956}"/>
    <pc:docChg chg="modSld">
      <pc:chgData name="Kim Bryan" userId="efcd8b0e08487399" providerId="Windows Live" clId="Web-{51E4B0A5-8CF0-4ACA-99A2-D00169A42956}" dt="2021-10-09T14:26:14.870" v="9" actId="1076"/>
      <pc:docMkLst>
        <pc:docMk/>
      </pc:docMkLst>
      <pc:sldChg chg="modSp">
        <pc:chgData name="Kim Bryan" userId="efcd8b0e08487399" providerId="Windows Live" clId="Web-{51E4B0A5-8CF0-4ACA-99A2-D00169A42956}" dt="2021-10-09T14:26:14.870" v="9" actId="1076"/>
        <pc:sldMkLst>
          <pc:docMk/>
          <pc:sldMk cId="109857222" sldId="256"/>
        </pc:sldMkLst>
        <pc:spChg chg="mod">
          <ac:chgData name="Kim Bryan" userId="efcd8b0e08487399" providerId="Windows Live" clId="Web-{51E4B0A5-8CF0-4ACA-99A2-D00169A42956}" dt="2021-10-09T14:26:07.464" v="7" actId="1076"/>
          <ac:spMkLst>
            <pc:docMk/>
            <pc:sldMk cId="109857222" sldId="256"/>
            <ac:spMk id="14" creationId="{170EB4EB-D585-4B04-A8D2-9088B2FD428D}"/>
          </ac:spMkLst>
        </pc:spChg>
        <pc:picChg chg="mod">
          <ac:chgData name="Kim Bryan" userId="efcd8b0e08487399" providerId="Windows Live" clId="Web-{51E4B0A5-8CF0-4ACA-99A2-D00169A42956}" dt="2021-10-09T14:26:14.870" v="9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name="Kim Bryan" userId="efcd8b0e08487399" providerId="Windows Live" clId="Web-{674FBEF7-4F31-494E-A4E2-452302F02DE8}"/>
    <pc:docChg chg="modSld">
      <pc:chgData name="Kim Bryan" userId="efcd8b0e08487399" providerId="Windows Live" clId="Web-{674FBEF7-4F31-494E-A4E2-452302F02DE8}" dt="2023-08-15T14:28:12.321" v="124" actId="1076"/>
      <pc:docMkLst>
        <pc:docMk/>
      </pc:docMkLst>
      <pc:sldChg chg="modSp">
        <pc:chgData name="Kim Bryan" userId="efcd8b0e08487399" providerId="Windows Live" clId="Web-{674FBEF7-4F31-494E-A4E2-452302F02DE8}" dt="2023-08-15T14:28:12.321" v="124" actId="1076"/>
        <pc:sldMkLst>
          <pc:docMk/>
          <pc:sldMk cId="109857222" sldId="256"/>
        </pc:sldMkLst>
        <pc:spChg chg="mod">
          <ac:chgData name="Kim Bryan" userId="efcd8b0e08487399" providerId="Windows Live" clId="Web-{674FBEF7-4F31-494E-A4E2-452302F02DE8}" dt="2023-08-15T14:05:28.747" v="68" actId="14100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674FBEF7-4F31-494E-A4E2-452302F02DE8}" dt="2023-08-15T14:05:14.059" v="65" actId="14100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674FBEF7-4F31-494E-A4E2-452302F02DE8}" dt="2023-08-15T14:13:27.007" v="93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674FBEF7-4F31-494E-A4E2-452302F02DE8}" dt="2023-08-15T14:13:40.460" v="96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674FBEF7-4F31-494E-A4E2-452302F02DE8}" dt="2023-08-15T14:28:12.321" v="124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674FBEF7-4F31-494E-A4E2-452302F02DE8}" dt="2023-08-15T14:13:17.897" v="92" actId="1076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674FBEF7-4F31-494E-A4E2-452302F02DE8}" dt="2023-08-15T14:15:33.978" v="109" actId="1076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674FBEF7-4F31-494E-A4E2-452302F02DE8}" dt="2023-08-15T14:16:43.839" v="117" actId="14100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674FBEF7-4F31-494E-A4E2-452302F02DE8}" dt="2023-08-15T14:14:49.555" v="105" actId="14100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674FBEF7-4F31-494E-A4E2-452302F02DE8}" dt="2023-08-15T14:20:50.625" v="123" actId="20577"/>
          <ac:spMkLst>
            <pc:docMk/>
            <pc:sldMk cId="109857222" sldId="256"/>
            <ac:spMk id="15" creationId="{DC48AF63-72DB-4C5F-BAA3-2BF31A07A449}"/>
          </ac:spMkLst>
        </pc:spChg>
        <pc:picChg chg="mod">
          <ac:chgData name="Kim Bryan" userId="efcd8b0e08487399" providerId="Windows Live" clId="Web-{674FBEF7-4F31-494E-A4E2-452302F02DE8}" dt="2023-08-15T14:05:19.638" v="66" actId="1076"/>
          <ac:picMkLst>
            <pc:docMk/>
            <pc:sldMk cId="109857222" sldId="256"/>
            <ac:picMk id="5" creationId="{159C3F13-2426-483F-B1E9-BA6F61751FBF}"/>
          </ac:picMkLst>
        </pc:picChg>
        <pc:picChg chg="mod">
          <ac:chgData name="Kim Bryan" userId="efcd8b0e08487399" providerId="Windows Live" clId="Web-{674FBEF7-4F31-494E-A4E2-452302F02DE8}" dt="2023-08-15T14:13:30.616" v="94" actId="1076"/>
          <ac:picMkLst>
            <pc:docMk/>
            <pc:sldMk cId="109857222" sldId="256"/>
            <ac:picMk id="6" creationId="{293F0F67-D623-4599-A15B-FE9E63310960}"/>
          </ac:picMkLst>
        </pc:picChg>
        <pc:picChg chg="mod">
          <ac:chgData name="Kim Bryan" userId="efcd8b0e08487399" providerId="Windows Live" clId="Web-{674FBEF7-4F31-494E-A4E2-452302F02DE8}" dt="2023-08-15T14:13:43.679" v="97" actId="1076"/>
          <ac:picMkLst>
            <pc:docMk/>
            <pc:sldMk cId="109857222" sldId="256"/>
            <ac:picMk id="17" creationId="{A533A143-E0EC-40E8-A542-831B06EF75BB}"/>
          </ac:picMkLst>
        </pc:picChg>
        <pc:picChg chg="mod">
          <ac:chgData name="Kim Bryan" userId="efcd8b0e08487399" providerId="Windows Live" clId="Web-{674FBEF7-4F31-494E-A4E2-452302F02DE8}" dt="2023-08-15T13:57:44.223" v="27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674FBEF7-4F31-494E-A4E2-452302F02DE8}" dt="2023-08-15T14:09:12.205" v="79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674FBEF7-4F31-494E-A4E2-452302F02DE8}" dt="2023-08-15T14:15:43.087" v="112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674FBEF7-4F31-494E-A4E2-452302F02DE8}" dt="2023-08-15T14:14:24.945" v="102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674FBEF7-4F31-494E-A4E2-452302F02DE8}" dt="2023-08-15T14:14:56.493" v="106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name="Kim Bryan" userId="efcd8b0e08487399" providerId="Windows Live" clId="Web-{0CFF9902-9944-44F6-8820-23BE35408496}"/>
    <pc:docChg chg="modSld">
      <pc:chgData name="Kim Bryan" userId="efcd8b0e08487399" providerId="Windows Live" clId="Web-{0CFF9902-9944-44F6-8820-23BE35408496}" dt="2021-10-10T13:26:12.303" v="14" actId="1076"/>
      <pc:docMkLst>
        <pc:docMk/>
      </pc:docMkLst>
      <pc:sldChg chg="modSp">
        <pc:chgData name="Kim Bryan" userId="efcd8b0e08487399" providerId="Windows Live" clId="Web-{0CFF9902-9944-44F6-8820-23BE35408496}" dt="2021-10-10T13:26:12.303" v="14" actId="1076"/>
        <pc:sldMkLst>
          <pc:docMk/>
          <pc:sldMk cId="109857222" sldId="256"/>
        </pc:sldMkLst>
        <pc:spChg chg="mod">
          <ac:chgData name="Kim Bryan" userId="efcd8b0e08487399" providerId="Windows Live" clId="Web-{0CFF9902-9944-44F6-8820-23BE35408496}" dt="2021-10-10T13:25:31.771" v="6" actId="1076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0CFF9902-9944-44F6-8820-23BE35408496}" dt="2021-10-10T13:25:47.006" v="8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0CFF9902-9944-44F6-8820-23BE35408496}" dt="2021-10-10T13:25:57.068" v="11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0CFF9902-9944-44F6-8820-23BE35408496}" dt="2021-10-10T13:22:22.657" v="1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0CFF9902-9944-44F6-8820-23BE35408496}" dt="2021-10-10T13:25:23.599" v="4" actId="1076"/>
          <ac:spMkLst>
            <pc:docMk/>
            <pc:sldMk cId="109857222" sldId="256"/>
            <ac:spMk id="11" creationId="{632E2839-7DF8-417C-9AD5-99BA73ED2EBF}"/>
          </ac:spMkLst>
        </pc:spChg>
        <pc:spChg chg="mod">
          <ac:chgData name="Kim Bryan" userId="efcd8b0e08487399" providerId="Windows Live" clId="Web-{0CFF9902-9944-44F6-8820-23BE35408496}" dt="2021-10-10T13:22:12.391" v="0" actId="1076"/>
          <ac:spMkLst>
            <pc:docMk/>
            <pc:sldMk cId="109857222" sldId="256"/>
            <ac:spMk id="15" creationId="{DC48AF63-72DB-4C5F-BAA3-2BF31A07A449}"/>
          </ac:spMkLst>
        </pc:spChg>
        <pc:picChg chg="mod">
          <ac:chgData name="Kim Bryan" userId="efcd8b0e08487399" providerId="Windows Live" clId="Web-{0CFF9902-9944-44F6-8820-23BE35408496}" dt="2021-10-10T13:25:27.193" v="5" actId="1076"/>
          <ac:picMkLst>
            <pc:docMk/>
            <pc:sldMk cId="109857222" sldId="256"/>
            <ac:picMk id="4" creationId="{4103613A-19AA-41A4-8FDD-5F32166520C8}"/>
          </ac:picMkLst>
        </pc:picChg>
        <pc:picChg chg="mod">
          <ac:chgData name="Kim Bryan" userId="efcd8b0e08487399" providerId="Windows Live" clId="Web-{0CFF9902-9944-44F6-8820-23BE35408496}" dt="2021-10-10T13:25:49.506" v="9" actId="1076"/>
          <ac:picMkLst>
            <pc:docMk/>
            <pc:sldMk cId="109857222" sldId="256"/>
            <ac:picMk id="5" creationId="{159C3F13-2426-483F-B1E9-BA6F61751FBF}"/>
          </ac:picMkLst>
        </pc:picChg>
        <pc:picChg chg="mod">
          <ac:chgData name="Kim Bryan" userId="efcd8b0e08487399" providerId="Windows Live" clId="Web-{0CFF9902-9944-44F6-8820-23BE35408496}" dt="2021-10-10T13:26:04.115" v="13" actId="1076"/>
          <ac:picMkLst>
            <pc:docMk/>
            <pc:sldMk cId="109857222" sldId="256"/>
            <ac:picMk id="6" creationId="{293F0F67-D623-4599-A15B-FE9E63310960}"/>
          </ac:picMkLst>
        </pc:picChg>
        <pc:picChg chg="mod">
          <ac:chgData name="Kim Bryan" userId="efcd8b0e08487399" providerId="Windows Live" clId="Web-{0CFF9902-9944-44F6-8820-23BE35408496}" dt="2021-10-10T13:26:12.303" v="14" actId="1076"/>
          <ac:picMkLst>
            <pc:docMk/>
            <pc:sldMk cId="109857222" sldId="256"/>
            <ac:picMk id="17" creationId="{A533A143-E0EC-40E8-A542-831B06EF75BB}"/>
          </ac:picMkLst>
        </pc:picChg>
        <pc:picChg chg="mod">
          <ac:chgData name="Kim Bryan" userId="efcd8b0e08487399" providerId="Windows Live" clId="Web-{0CFF9902-9944-44F6-8820-23BE35408496}" dt="2021-10-10T13:25:36.740" v="7" actId="1076"/>
          <ac:picMkLst>
            <pc:docMk/>
            <pc:sldMk cId="109857222" sldId="256"/>
            <ac:picMk id="19" creationId="{592ABA8C-2993-4637-904B-4C90BC984681}"/>
          </ac:picMkLst>
        </pc:picChg>
      </pc:sldChg>
    </pc:docChg>
  </pc:docChgLst>
  <pc:docChgLst>
    <pc:chgData name="Kim Bryan" userId="efcd8b0e08487399" providerId="Windows Live" clId="Web-{F9070824-7557-4F48-9075-2CCF60DABC50}"/>
    <pc:docChg chg="addSld delSld modSld">
      <pc:chgData name="Kim Bryan" userId="efcd8b0e08487399" providerId="Windows Live" clId="Web-{F9070824-7557-4F48-9075-2CCF60DABC50}" dt="2021-10-05T13:22:55.722" v="281"/>
      <pc:docMkLst>
        <pc:docMk/>
      </pc:docMkLst>
      <pc:sldChg chg="addSp delSp modSp">
        <pc:chgData name="Kim Bryan" userId="efcd8b0e08487399" providerId="Windows Live" clId="Web-{F9070824-7557-4F48-9075-2CCF60DABC50}" dt="2021-10-05T13:20:55.204" v="276" actId="1076"/>
        <pc:sldMkLst>
          <pc:docMk/>
          <pc:sldMk cId="109857222" sldId="256"/>
        </pc:sldMkLst>
        <pc:spChg chg="add mod">
          <ac:chgData name="Kim Bryan" userId="efcd8b0e08487399" providerId="Windows Live" clId="Web-{F9070824-7557-4F48-9075-2CCF60DABC50}" dt="2021-10-05T13:19:47.749" v="260" actId="1076"/>
          <ac:spMkLst>
            <pc:docMk/>
            <pc:sldMk cId="109857222" sldId="256"/>
            <ac:spMk id="2" creationId="{78B072D5-373C-41D9-A928-E4709D7607A0}"/>
          </ac:spMkLst>
        </pc:spChg>
        <pc:spChg chg="add mod">
          <ac:chgData name="Kim Bryan" userId="efcd8b0e08487399" providerId="Windows Live" clId="Web-{F9070824-7557-4F48-9075-2CCF60DABC50}" dt="2021-10-05T13:19:52.812" v="262" actId="1076"/>
          <ac:spMkLst>
            <pc:docMk/>
            <pc:sldMk cId="109857222" sldId="256"/>
            <ac:spMk id="3" creationId="{0635B292-CA4F-46AD-A67A-5F940393CA63}"/>
          </ac:spMkLst>
        </pc:spChg>
        <pc:spChg chg="del">
          <ac:chgData name="Kim Bryan" userId="efcd8b0e08487399" providerId="Windows Live" clId="Web-{F9070824-7557-4F48-9075-2CCF60DABC50}" dt="2021-10-05T12:48:41.425" v="0"/>
          <ac:spMkLst>
            <pc:docMk/>
            <pc:sldMk cId="109857222" sldId="256"/>
            <ac:spMk id="4" creationId="{FB2E39E9-9CF3-457C-8EEB-62EDA7B6DE74}"/>
          </ac:spMkLst>
        </pc:spChg>
        <pc:spChg chg="add mod">
          <ac:chgData name="Kim Bryan" userId="efcd8b0e08487399" providerId="Windows Live" clId="Web-{F9070824-7557-4F48-9075-2CCF60DABC50}" dt="2021-10-05T13:19:58.109" v="264" actId="1076"/>
          <ac:spMkLst>
            <pc:docMk/>
            <pc:sldMk cId="109857222" sldId="256"/>
            <ac:spMk id="7" creationId="{3440F7BE-0A2F-4A4D-AB7B-BC4532FE2B87}"/>
          </ac:spMkLst>
        </pc:spChg>
        <pc:spChg chg="del mod">
          <ac:chgData name="Kim Bryan" userId="efcd8b0e08487399" providerId="Windows Live" clId="Web-{F9070824-7557-4F48-9075-2CCF60DABC50}" dt="2021-10-05T12:48:48.816" v="2"/>
          <ac:spMkLst>
            <pc:docMk/>
            <pc:sldMk cId="109857222" sldId="256"/>
            <ac:spMk id="8" creationId="{E1B252C0-CC89-426E-82AF-D09CAE62CDF9}"/>
          </ac:spMkLst>
        </pc:spChg>
        <pc:spChg chg="add mod">
          <ac:chgData name="Kim Bryan" userId="efcd8b0e08487399" providerId="Windows Live" clId="Web-{F9070824-7557-4F48-9075-2CCF60DABC50}" dt="2021-10-05T13:20:02.687" v="266" actId="1076"/>
          <ac:spMkLst>
            <pc:docMk/>
            <pc:sldMk cId="109857222" sldId="256"/>
            <ac:spMk id="9" creationId="{C391F01D-CFD1-4D55-8E85-524476C3E6C5}"/>
          </ac:spMkLst>
        </pc:spChg>
        <pc:spChg chg="add mod">
          <ac:chgData name="Kim Bryan" userId="efcd8b0e08487399" providerId="Windows Live" clId="Web-{F9070824-7557-4F48-9075-2CCF60DABC50}" dt="2021-10-05T13:20:34.234" v="270" actId="1076"/>
          <ac:spMkLst>
            <pc:docMk/>
            <pc:sldMk cId="109857222" sldId="256"/>
            <ac:spMk id="10" creationId="{E1C50299-DAD4-4B74-A3CE-929CFEDE57D8}"/>
          </ac:spMkLst>
        </pc:spChg>
        <pc:spChg chg="add mod">
          <ac:chgData name="Kim Bryan" userId="efcd8b0e08487399" providerId="Windows Live" clId="Web-{F9070824-7557-4F48-9075-2CCF60DABC50}" dt="2021-10-05T13:20:25.484" v="268" actId="1076"/>
          <ac:spMkLst>
            <pc:docMk/>
            <pc:sldMk cId="109857222" sldId="256"/>
            <ac:spMk id="12" creationId="{FFA8CE0F-C01F-42C7-A98D-B3A1855343B8}"/>
          </ac:spMkLst>
        </pc:spChg>
        <pc:spChg chg="add mod">
          <ac:chgData name="Kim Bryan" userId="efcd8b0e08487399" providerId="Windows Live" clId="Web-{F9070824-7557-4F48-9075-2CCF60DABC50}" dt="2021-10-05T13:20:39.375" v="272" actId="1076"/>
          <ac:spMkLst>
            <pc:docMk/>
            <pc:sldMk cId="109857222" sldId="256"/>
            <ac:spMk id="13" creationId="{AB359180-E4F1-4B73-97F6-5F9E23DC5369}"/>
          </ac:spMkLst>
        </pc:spChg>
        <pc:spChg chg="add mod">
          <ac:chgData name="Kim Bryan" userId="efcd8b0e08487399" providerId="Windows Live" clId="Web-{F9070824-7557-4F48-9075-2CCF60DABC50}" dt="2021-10-05T13:20:49.047" v="274" actId="1076"/>
          <ac:spMkLst>
            <pc:docMk/>
            <pc:sldMk cId="109857222" sldId="256"/>
            <ac:spMk id="14" creationId="{170EB4EB-D585-4B04-A8D2-9088B2FD428D}"/>
          </ac:spMkLst>
        </pc:spChg>
        <pc:spChg chg="add mod">
          <ac:chgData name="Kim Bryan" userId="efcd8b0e08487399" providerId="Windows Live" clId="Web-{F9070824-7557-4F48-9075-2CCF60DABC50}" dt="2021-10-05T13:20:55.204" v="276" actId="1076"/>
          <ac:spMkLst>
            <pc:docMk/>
            <pc:sldMk cId="109857222" sldId="256"/>
            <ac:spMk id="15" creationId="{DC48AF63-72DB-4C5F-BAA3-2BF31A07A449}"/>
          </ac:spMkLst>
        </pc:spChg>
        <pc:spChg chg="del">
          <ac:chgData name="Kim Bryan" userId="efcd8b0e08487399" providerId="Windows Live" clId="Web-{F9070824-7557-4F48-9075-2CCF60DABC50}" dt="2021-10-05T12:48:51.316" v="3"/>
          <ac:spMkLst>
            <pc:docMk/>
            <pc:sldMk cId="109857222" sldId="256"/>
            <ac:spMk id="16" creationId="{D643A0AD-DDC3-435C-B984-3F965E961836}"/>
          </ac:spMkLst>
        </pc:spChg>
        <pc:spChg chg="add mod">
          <ac:chgData name="Kim Bryan" userId="efcd8b0e08487399" providerId="Windows Live" clId="Web-{F9070824-7557-4F48-9075-2CCF60DABC50}" dt="2021-10-05T13:19:40.577" v="258" actId="1076"/>
          <ac:spMkLst>
            <pc:docMk/>
            <pc:sldMk cId="109857222" sldId="256"/>
            <ac:spMk id="17" creationId="{4830247A-18DD-47D9-9C96-AAA9F5EF57AF}"/>
          </ac:spMkLst>
        </pc:spChg>
        <pc:picChg chg="add mod">
          <ac:chgData name="Kim Bryan" userId="efcd8b0e08487399" providerId="Windows Live" clId="Web-{F9070824-7557-4F48-9075-2CCF60DABC50}" dt="2021-10-05T13:19:42.499" v="259" actId="1076"/>
          <ac:picMkLst>
            <pc:docMk/>
            <pc:sldMk cId="109857222" sldId="256"/>
            <ac:picMk id="18" creationId="{C344863D-22B4-4023-BD6B-F29F99597A99}"/>
          </ac:picMkLst>
        </pc:picChg>
        <pc:picChg chg="add mod">
          <ac:chgData name="Kim Bryan" userId="efcd8b0e08487399" providerId="Windows Live" clId="Web-{F9070824-7557-4F48-9075-2CCF60DABC50}" dt="2021-10-05T13:19:50.015" v="261" actId="1076"/>
          <ac:picMkLst>
            <pc:docMk/>
            <pc:sldMk cId="109857222" sldId="256"/>
            <ac:picMk id="19" creationId="{592ABA8C-2993-4637-904B-4C90BC984681}"/>
          </ac:picMkLst>
        </pc:picChg>
        <pc:picChg chg="add mod">
          <ac:chgData name="Kim Bryan" userId="efcd8b0e08487399" providerId="Windows Live" clId="Web-{F9070824-7557-4F48-9075-2CCF60DABC50}" dt="2021-10-05T13:19:55.546" v="263" actId="1076"/>
          <ac:picMkLst>
            <pc:docMk/>
            <pc:sldMk cId="109857222" sldId="256"/>
            <ac:picMk id="20" creationId="{708F9041-B5CC-4162-89A8-49571729B04A}"/>
          </ac:picMkLst>
        </pc:picChg>
        <pc:picChg chg="add mod">
          <ac:chgData name="Kim Bryan" userId="efcd8b0e08487399" providerId="Windows Live" clId="Web-{F9070824-7557-4F48-9075-2CCF60DABC50}" dt="2021-10-05T13:19:59.546" v="265" actId="1076"/>
          <ac:picMkLst>
            <pc:docMk/>
            <pc:sldMk cId="109857222" sldId="256"/>
            <ac:picMk id="21" creationId="{368623A1-0503-44BE-830A-55A35229C00E}"/>
          </ac:picMkLst>
        </pc:picChg>
        <pc:picChg chg="add mod">
          <ac:chgData name="Kim Bryan" userId="efcd8b0e08487399" providerId="Windows Live" clId="Web-{F9070824-7557-4F48-9075-2CCF60DABC50}" dt="2021-10-05T13:20:07.093" v="267" actId="1076"/>
          <ac:picMkLst>
            <pc:docMk/>
            <pc:sldMk cId="109857222" sldId="256"/>
            <ac:picMk id="22" creationId="{D4BD95ED-8837-497E-9731-7F7C32B1D90F}"/>
          </ac:picMkLst>
        </pc:picChg>
        <pc:picChg chg="add mod">
          <ac:chgData name="Kim Bryan" userId="efcd8b0e08487399" providerId="Windows Live" clId="Web-{F9070824-7557-4F48-9075-2CCF60DABC50}" dt="2021-10-05T13:20:29.078" v="269" actId="1076"/>
          <ac:picMkLst>
            <pc:docMk/>
            <pc:sldMk cId="109857222" sldId="256"/>
            <ac:picMk id="23" creationId="{5437C345-E4FD-4719-AE09-81C6AABE4AD5}"/>
          </ac:picMkLst>
        </pc:picChg>
        <pc:picChg chg="add mod">
          <ac:chgData name="Kim Bryan" userId="efcd8b0e08487399" providerId="Windows Live" clId="Web-{F9070824-7557-4F48-9075-2CCF60DABC50}" dt="2021-10-05T13:20:35.656" v="271" actId="1076"/>
          <ac:picMkLst>
            <pc:docMk/>
            <pc:sldMk cId="109857222" sldId="256"/>
            <ac:picMk id="24" creationId="{92784404-CAC2-4E85-8BDC-7634EA086F18}"/>
          </ac:picMkLst>
        </pc:picChg>
        <pc:picChg chg="add mod">
          <ac:chgData name="Kim Bryan" userId="efcd8b0e08487399" providerId="Windows Live" clId="Web-{F9070824-7557-4F48-9075-2CCF60DABC50}" dt="2021-10-05T13:20:41.219" v="273" actId="1076"/>
          <ac:picMkLst>
            <pc:docMk/>
            <pc:sldMk cId="109857222" sldId="256"/>
            <ac:picMk id="25" creationId="{B4916682-BDA9-4432-A27C-EE57552B962E}"/>
          </ac:picMkLst>
        </pc:picChg>
        <pc:picChg chg="add mod">
          <ac:chgData name="Kim Bryan" userId="efcd8b0e08487399" providerId="Windows Live" clId="Web-{F9070824-7557-4F48-9075-2CCF60DABC50}" dt="2021-10-05T13:20:51.204" v="275" actId="1076"/>
          <ac:picMkLst>
            <pc:docMk/>
            <pc:sldMk cId="109857222" sldId="256"/>
            <ac:picMk id="26" creationId="{7D062FBF-34F6-4245-9DFF-768C27DBDB14}"/>
          </ac:picMkLst>
        </pc:picChg>
      </pc:sldChg>
      <pc:sldChg chg="modSp add del replId">
        <pc:chgData name="Kim Bryan" userId="efcd8b0e08487399" providerId="Windows Live" clId="Web-{F9070824-7557-4F48-9075-2CCF60DABC50}" dt="2021-10-05T13:22:55.722" v="281"/>
        <pc:sldMkLst>
          <pc:docMk/>
          <pc:sldMk cId="1680226018" sldId="257"/>
        </pc:sldMkLst>
        <pc:spChg chg="mod">
          <ac:chgData name="Kim Bryan" userId="efcd8b0e08487399" providerId="Windows Live" clId="Web-{F9070824-7557-4F48-9075-2CCF60DABC50}" dt="2021-10-05T13:22:46.987" v="280" actId="1076"/>
          <ac:spMkLst>
            <pc:docMk/>
            <pc:sldMk cId="1680226018" sldId="257"/>
            <ac:spMk id="17" creationId="{4830247A-18DD-47D9-9C96-AAA9F5EF57AF}"/>
          </ac:spMkLst>
        </pc:spChg>
      </pc:sldChg>
      <pc:sldChg chg="addSp delSp modSp del">
        <pc:chgData name="Kim Bryan" userId="efcd8b0e08487399" providerId="Windows Live" clId="Web-{F9070824-7557-4F48-9075-2CCF60DABC50}" dt="2021-10-05T13:00:59.754" v="101"/>
        <pc:sldMkLst>
          <pc:docMk/>
          <pc:sldMk cId="3859709068" sldId="257"/>
        </pc:sldMkLst>
        <pc:spChg chg="del mod">
          <ac:chgData name="Kim Bryan" userId="efcd8b0e08487399" providerId="Windows Live" clId="Web-{F9070824-7557-4F48-9075-2CCF60DABC50}" dt="2021-10-05T12:49:08.285" v="5"/>
          <ac:spMkLst>
            <pc:docMk/>
            <pc:sldMk cId="3859709068" sldId="257"/>
            <ac:spMk id="2" creationId="{81DD63CC-BB6A-48D0-ADBE-DD50F065AFF0}"/>
          </ac:spMkLst>
        </pc:spChg>
        <pc:spChg chg="del">
          <ac:chgData name="Kim Bryan" userId="efcd8b0e08487399" providerId="Windows Live" clId="Web-{F9070824-7557-4F48-9075-2CCF60DABC50}" dt="2021-10-05T12:49:14.754" v="7"/>
          <ac:spMkLst>
            <pc:docMk/>
            <pc:sldMk cId="3859709068" sldId="257"/>
            <ac:spMk id="3" creationId="{E20B087D-8BFB-43EB-80D9-55751F05C4A4}"/>
          </ac:spMkLst>
        </pc:spChg>
        <pc:spChg chg="add del mod">
          <ac:chgData name="Kim Bryan" userId="efcd8b0e08487399" providerId="Windows Live" clId="Web-{F9070824-7557-4F48-9075-2CCF60DABC50}" dt="2021-10-05T12:53:54.307" v="42"/>
          <ac:spMkLst>
            <pc:docMk/>
            <pc:sldMk cId="3859709068" sldId="257"/>
            <ac:spMk id="5" creationId="{5485D236-A567-463C-B393-C484DACF65F3}"/>
          </ac:spMkLst>
        </pc:spChg>
        <pc:spChg chg="del">
          <ac:chgData name="Kim Bryan" userId="efcd8b0e08487399" providerId="Windows Live" clId="Web-{F9070824-7557-4F48-9075-2CCF60DABC50}" dt="2021-10-05T12:49:19.113" v="9"/>
          <ac:spMkLst>
            <pc:docMk/>
            <pc:sldMk cId="3859709068" sldId="257"/>
            <ac:spMk id="6" creationId="{A37E7866-259E-4630-84AA-63591379B688}"/>
          </ac:spMkLst>
        </pc:spChg>
        <pc:spChg chg="del">
          <ac:chgData name="Kim Bryan" userId="efcd8b0e08487399" providerId="Windows Live" clId="Web-{F9070824-7557-4F48-9075-2CCF60DABC50}" dt="2021-10-05T12:49:11.847" v="6"/>
          <ac:spMkLst>
            <pc:docMk/>
            <pc:sldMk cId="3859709068" sldId="257"/>
            <ac:spMk id="9" creationId="{ADC6F8AB-AB34-4438-8554-38C60FA3D60F}"/>
          </ac:spMkLst>
        </pc:spChg>
        <pc:picChg chg="del">
          <ac:chgData name="Kim Bryan" userId="efcd8b0e08487399" providerId="Windows Live" clId="Web-{F9070824-7557-4F48-9075-2CCF60DABC50}" dt="2021-10-05T12:49:16.738" v="8"/>
          <ac:picMkLst>
            <pc:docMk/>
            <pc:sldMk cId="3859709068" sldId="257"/>
            <ac:picMk id="4" creationId="{5897457C-7F45-4E7B-B3A9-F500A094B624}"/>
          </ac:picMkLst>
        </pc:picChg>
      </pc:sldChg>
    </pc:docChg>
  </pc:docChgLst>
  <pc:docChgLst>
    <pc:chgData name="Kim Bryan" userId="efcd8b0e08487399" providerId="Windows Live" clId="Web-{82D27097-0F4B-470F-9816-943966B1A231}"/>
    <pc:docChg chg="addSld modSld">
      <pc:chgData name="Kim Bryan" userId="efcd8b0e08487399" providerId="Windows Live" clId="Web-{82D27097-0F4B-470F-9816-943966B1A231}" dt="2021-10-05T13:38:59.447" v="40"/>
      <pc:docMkLst>
        <pc:docMk/>
      </pc:docMkLst>
      <pc:sldChg chg="modSp">
        <pc:chgData name="Kim Bryan" userId="efcd8b0e08487399" providerId="Windows Live" clId="Web-{82D27097-0F4B-470F-9816-943966B1A231}" dt="2021-10-05T13:38:50.509" v="39" actId="1076"/>
        <pc:sldMkLst>
          <pc:docMk/>
          <pc:sldMk cId="109857222" sldId="256"/>
        </pc:sldMkLst>
        <pc:spChg chg="mod">
          <ac:chgData name="Kim Bryan" userId="efcd8b0e08487399" providerId="Windows Live" clId="Web-{82D27097-0F4B-470F-9816-943966B1A231}" dt="2021-10-05T13:36:52.193" v="8" actId="1076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82D27097-0F4B-470F-9816-943966B1A231}" dt="2021-10-05T13:36:56.459" v="10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82D27097-0F4B-470F-9816-943966B1A231}" dt="2021-10-05T13:37:03.725" v="12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82D27097-0F4B-470F-9816-943966B1A231}" dt="2021-10-05T13:37:16.881" v="16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82D27097-0F4B-470F-9816-943966B1A231}" dt="2021-10-05T13:38:04.570" v="29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82D27097-0F4B-470F-9816-943966B1A231}" dt="2021-10-05T13:38:18.118" v="33" actId="14100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82D27097-0F4B-470F-9816-943966B1A231}" dt="2021-10-05T13:37:51.789" v="24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82D27097-0F4B-470F-9816-943966B1A231}" dt="2021-10-05T13:38:44.618" v="38" actId="14100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82D27097-0F4B-470F-9816-943966B1A231}" dt="2021-10-05T13:38:50.509" v="39" actId="1076"/>
          <ac:spMkLst>
            <pc:docMk/>
            <pc:sldMk cId="109857222" sldId="256"/>
            <ac:spMk id="15" creationId="{DC48AF63-72DB-4C5F-BAA3-2BF31A07A449}"/>
          </ac:spMkLst>
        </pc:spChg>
        <pc:spChg chg="mod">
          <ac:chgData name="Kim Bryan" userId="efcd8b0e08487399" providerId="Windows Live" clId="Web-{82D27097-0F4B-470F-9816-943966B1A231}" dt="2021-10-05T13:36:30.099" v="1" actId="1076"/>
          <ac:spMkLst>
            <pc:docMk/>
            <pc:sldMk cId="109857222" sldId="256"/>
            <ac:spMk id="17" creationId="{4830247A-18DD-47D9-9C96-AAA9F5EF57AF}"/>
          </ac:spMkLst>
        </pc:spChg>
        <pc:picChg chg="mod">
          <ac:chgData name="Kim Bryan" userId="efcd8b0e08487399" providerId="Windows Live" clId="Web-{82D27097-0F4B-470F-9816-943966B1A231}" dt="2021-10-05T13:36:23.896" v="0" actId="1076"/>
          <ac:picMkLst>
            <pc:docMk/>
            <pc:sldMk cId="109857222" sldId="256"/>
            <ac:picMk id="18" creationId="{C344863D-22B4-4023-BD6B-F29F99597A99}"/>
          </ac:picMkLst>
        </pc:picChg>
        <pc:picChg chg="mod">
          <ac:chgData name="Kim Bryan" userId="efcd8b0e08487399" providerId="Windows Live" clId="Web-{82D27097-0F4B-470F-9816-943966B1A231}" dt="2021-10-05T13:36:54.022" v="9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82D27097-0F4B-470F-9816-943966B1A231}" dt="2021-10-05T13:36:59.647" v="11" actId="1076"/>
          <ac:picMkLst>
            <pc:docMk/>
            <pc:sldMk cId="109857222" sldId="256"/>
            <ac:picMk id="20" creationId="{708F9041-B5CC-4162-89A8-49571729B04A}"/>
          </ac:picMkLst>
        </pc:picChg>
        <pc:picChg chg="mod">
          <ac:chgData name="Kim Bryan" userId="efcd8b0e08487399" providerId="Windows Live" clId="Web-{82D27097-0F4B-470F-9816-943966B1A231}" dt="2021-10-05T13:37:09.834" v="14" actId="14100"/>
          <ac:picMkLst>
            <pc:docMk/>
            <pc:sldMk cId="109857222" sldId="256"/>
            <ac:picMk id="21" creationId="{368623A1-0503-44BE-830A-55A35229C00E}"/>
          </ac:picMkLst>
        </pc:picChg>
        <pc:picChg chg="mod">
          <ac:chgData name="Kim Bryan" userId="efcd8b0e08487399" providerId="Windows Live" clId="Web-{82D27097-0F4B-470F-9816-943966B1A231}" dt="2021-10-05T13:37:14.225" v="15" actId="1076"/>
          <ac:picMkLst>
            <pc:docMk/>
            <pc:sldMk cId="109857222" sldId="256"/>
            <ac:picMk id="22" creationId="{D4BD95ED-8837-497E-9731-7F7C32B1D90F}"/>
          </ac:picMkLst>
        </pc:picChg>
        <pc:picChg chg="mod">
          <ac:chgData name="Kim Bryan" userId="efcd8b0e08487399" providerId="Windows Live" clId="Web-{82D27097-0F4B-470F-9816-943966B1A231}" dt="2021-10-05T13:38:12.664" v="31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82D27097-0F4B-470F-9816-943966B1A231}" dt="2021-10-05T13:38:30.962" v="34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82D27097-0F4B-470F-9816-943966B1A231}" dt="2021-10-05T13:38:00.289" v="28" actId="14100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82D27097-0F4B-470F-9816-943966B1A231}" dt="2021-10-05T13:38:38.587" v="36" actId="1076"/>
          <ac:picMkLst>
            <pc:docMk/>
            <pc:sldMk cId="109857222" sldId="256"/>
            <ac:picMk id="26" creationId="{7D062FBF-34F6-4245-9DFF-768C27DBDB14}"/>
          </ac:picMkLst>
        </pc:picChg>
      </pc:sldChg>
      <pc:sldChg chg="add replId">
        <pc:chgData name="Kim Bryan" userId="efcd8b0e08487399" providerId="Windows Live" clId="Web-{82D27097-0F4B-470F-9816-943966B1A231}" dt="2021-10-05T13:38:59.447" v="40"/>
        <pc:sldMkLst>
          <pc:docMk/>
          <pc:sldMk cId="1658302340" sldId="257"/>
        </pc:sldMkLst>
      </pc:sldChg>
    </pc:docChg>
  </pc:docChgLst>
  <pc:docChgLst>
    <pc:chgData name="Kim Bryan" userId="efcd8b0e08487399" providerId="Windows Live" clId="Web-{770C9650-3653-43A7-8B62-5CBF72CF4215}"/>
    <pc:docChg chg="modSld">
      <pc:chgData name="Kim Bryan" userId="efcd8b0e08487399" providerId="Windows Live" clId="Web-{770C9650-3653-43A7-8B62-5CBF72CF4215}" dt="2023-11-19T11:44:12.269" v="1" actId="1076"/>
      <pc:docMkLst>
        <pc:docMk/>
      </pc:docMkLst>
      <pc:sldChg chg="modSp">
        <pc:chgData name="Kim Bryan" userId="efcd8b0e08487399" providerId="Windows Live" clId="Web-{770C9650-3653-43A7-8B62-5CBF72CF4215}" dt="2023-11-19T11:44:12.269" v="1" actId="1076"/>
        <pc:sldMkLst>
          <pc:docMk/>
          <pc:sldMk cId="1015005063" sldId="257"/>
        </pc:sldMkLst>
        <pc:spChg chg="mod">
          <ac:chgData name="Kim Bryan" userId="efcd8b0e08487399" providerId="Windows Live" clId="Web-{770C9650-3653-43A7-8B62-5CBF72CF4215}" dt="2023-11-19T11:44:12.269" v="1" actId="1076"/>
          <ac:spMkLst>
            <pc:docMk/>
            <pc:sldMk cId="1015005063" sldId="257"/>
            <ac:spMk id="30" creationId="{34584A8C-C17C-F942-0D69-05EFAFFDA329}"/>
          </ac:spMkLst>
        </pc:spChg>
      </pc:sldChg>
    </pc:docChg>
  </pc:docChgLst>
  <pc:docChgLst>
    <pc:chgData name="Kim Bryan" userId="efcd8b0e08487399" providerId="Windows Live" clId="Web-{FAED5E31-85FA-4F91-8A68-13824D56632D}"/>
    <pc:docChg chg="modSld">
      <pc:chgData name="Kim Bryan" userId="efcd8b0e08487399" providerId="Windows Live" clId="Web-{FAED5E31-85FA-4F91-8A68-13824D56632D}" dt="2023-11-22T12:45:34.598" v="184" actId="1076"/>
      <pc:docMkLst>
        <pc:docMk/>
      </pc:docMkLst>
      <pc:sldChg chg="addSp delSp modSp">
        <pc:chgData name="Kim Bryan" userId="efcd8b0e08487399" providerId="Windows Live" clId="Web-{FAED5E31-85FA-4F91-8A68-13824D56632D}" dt="2023-11-22T12:45:34.598" v="184" actId="1076"/>
        <pc:sldMkLst>
          <pc:docMk/>
          <pc:sldMk cId="1015005063" sldId="257"/>
        </pc:sldMkLst>
        <pc:spChg chg="mod">
          <ac:chgData name="Kim Bryan" userId="efcd8b0e08487399" providerId="Windows Live" clId="Web-{FAED5E31-85FA-4F91-8A68-13824D56632D}" dt="2023-11-22T12:45:29.098" v="183" actId="1076"/>
          <ac:spMkLst>
            <pc:docMk/>
            <pc:sldMk cId="1015005063" sldId="257"/>
            <ac:spMk id="2" creationId="{44A30A21-2A74-E0F4-4934-C48A4E4181FA}"/>
          </ac:spMkLst>
        </pc:spChg>
        <pc:spChg chg="del">
          <ac:chgData name="Kim Bryan" userId="efcd8b0e08487399" providerId="Windows Live" clId="Web-{FAED5E31-85FA-4F91-8A68-13824D56632D}" dt="2023-11-22T12:40:13.445" v="158"/>
          <ac:spMkLst>
            <pc:docMk/>
            <pc:sldMk cId="1015005063" sldId="257"/>
            <ac:spMk id="3" creationId="{B6236121-7E00-C14C-9FE3-C5E7071567DE}"/>
          </ac:spMkLst>
        </pc:spChg>
        <pc:spChg chg="mod">
          <ac:chgData name="Kim Bryan" userId="efcd8b0e08487399" providerId="Windows Live" clId="Web-{FAED5E31-85FA-4F91-8A68-13824D56632D}" dt="2023-11-22T12:45:17.019" v="182" actId="1076"/>
          <ac:spMkLst>
            <pc:docMk/>
            <pc:sldMk cId="1015005063" sldId="257"/>
            <ac:spMk id="4" creationId="{9EAC8409-D0BF-C9FD-FD2E-A0A7606CF97C}"/>
          </ac:spMkLst>
        </pc:spChg>
        <pc:spChg chg="mod">
          <ac:chgData name="Kim Bryan" userId="efcd8b0e08487399" providerId="Windows Live" clId="Web-{FAED5E31-85FA-4F91-8A68-13824D56632D}" dt="2023-11-22T12:45:11.832" v="181" actId="1076"/>
          <ac:spMkLst>
            <pc:docMk/>
            <pc:sldMk cId="1015005063" sldId="257"/>
            <ac:spMk id="5" creationId="{50801AC5-23AA-1320-AF15-438B2BC03892}"/>
          </ac:spMkLst>
        </pc:spChg>
        <pc:spChg chg="add del mod">
          <ac:chgData name="Kim Bryan" userId="efcd8b0e08487399" providerId="Windows Live" clId="Web-{FAED5E31-85FA-4F91-8A68-13824D56632D}" dt="2023-11-22T12:45:34.598" v="184" actId="1076"/>
          <ac:spMkLst>
            <pc:docMk/>
            <pc:sldMk cId="1015005063" sldId="257"/>
            <ac:spMk id="7" creationId="{46EEB5A3-6575-E3FA-19CC-C7AC5D6188FD}"/>
          </ac:spMkLst>
        </pc:spChg>
        <pc:spChg chg="mod">
          <ac:chgData name="Kim Bryan" userId="efcd8b0e08487399" providerId="Windows Live" clId="Web-{FAED5E31-85FA-4F91-8A68-13824D56632D}" dt="2023-11-22T12:44:58.769" v="180" actId="1076"/>
          <ac:spMkLst>
            <pc:docMk/>
            <pc:sldMk cId="1015005063" sldId="257"/>
            <ac:spMk id="8" creationId="{DCD31C62-AD85-EA4C-1606-B8020E4080C8}"/>
          </ac:spMkLst>
        </pc:spChg>
        <pc:spChg chg="del">
          <ac:chgData name="Kim Bryan" userId="efcd8b0e08487399" providerId="Windows Live" clId="Web-{FAED5E31-85FA-4F91-8A68-13824D56632D}" dt="2023-11-22T12:40:09.429" v="157"/>
          <ac:spMkLst>
            <pc:docMk/>
            <pc:sldMk cId="1015005063" sldId="257"/>
            <ac:spMk id="11" creationId="{D356B442-14ED-BF38-0B96-72067B5A8901}"/>
          </ac:spMkLst>
        </pc:spChg>
        <pc:spChg chg="add del mod">
          <ac:chgData name="Kim Bryan" userId="efcd8b0e08487399" providerId="Windows Live" clId="Web-{FAED5E31-85FA-4F91-8A68-13824D56632D}" dt="2023-11-22T12:40:27.071" v="159"/>
          <ac:spMkLst>
            <pc:docMk/>
            <pc:sldMk cId="1015005063" sldId="257"/>
            <ac:spMk id="12" creationId="{BC567F02-D736-B678-C6AB-064F73AFD580}"/>
          </ac:spMkLst>
        </pc:spChg>
        <pc:spChg chg="add mod">
          <ac:chgData name="Kim Bryan" userId="efcd8b0e08487399" providerId="Windows Live" clId="Web-{FAED5E31-85FA-4F91-8A68-13824D56632D}" dt="2023-11-22T12:44:23.096" v="176" actId="1076"/>
          <ac:spMkLst>
            <pc:docMk/>
            <pc:sldMk cId="1015005063" sldId="257"/>
            <ac:spMk id="13" creationId="{C4B772DF-EBC5-AA51-A9BA-917FCB3F2B53}"/>
          </ac:spMkLst>
        </pc:spChg>
        <pc:spChg chg="add mod">
          <ac:chgData name="Kim Bryan" userId="efcd8b0e08487399" providerId="Windows Live" clId="Web-{FAED5E31-85FA-4F91-8A68-13824D56632D}" dt="2023-11-22T12:44:32.408" v="177" actId="1076"/>
          <ac:spMkLst>
            <pc:docMk/>
            <pc:sldMk cId="1015005063" sldId="257"/>
            <ac:spMk id="14" creationId="{A57E6401-9204-7CEA-CDFE-F91D4F92ECCB}"/>
          </ac:spMkLst>
        </pc:spChg>
        <pc:spChg chg="mod">
          <ac:chgData name="Kim Bryan" userId="efcd8b0e08487399" providerId="Windows Live" clId="Web-{FAED5E31-85FA-4F91-8A68-13824D56632D}" dt="2023-11-22T12:44:50.550" v="179" actId="1076"/>
          <ac:spMkLst>
            <pc:docMk/>
            <pc:sldMk cId="1015005063" sldId="257"/>
            <ac:spMk id="30" creationId="{34584A8C-C17C-F942-0D69-05EFAFFDA329}"/>
          </ac:spMkLst>
        </pc:spChg>
      </pc:sldChg>
    </pc:docChg>
  </pc:docChgLst>
  <pc:docChgLst>
    <pc:chgData clId="Web-{AD8A7592-88B9-438F-A5E1-B7C263DF0498}"/>
    <pc:docChg chg="modSld">
      <pc:chgData name="" userId="" providerId="" clId="Web-{AD8A7592-88B9-438F-A5E1-B7C263DF0498}" dt="2021-10-18T16:47:54.730" v="3" actId="20577"/>
      <pc:docMkLst>
        <pc:docMk/>
      </pc:docMkLst>
      <pc:sldChg chg="modSp">
        <pc:chgData name="" userId="" providerId="" clId="Web-{AD8A7592-88B9-438F-A5E1-B7C263DF0498}" dt="2021-10-18T16:47:54.730" v="3" actId="20577"/>
        <pc:sldMkLst>
          <pc:docMk/>
          <pc:sldMk cId="109857222" sldId="256"/>
        </pc:sldMkLst>
        <pc:spChg chg="mod">
          <ac:chgData name="" userId="" providerId="" clId="Web-{AD8A7592-88B9-438F-A5E1-B7C263DF0498}" dt="2021-10-18T16:47:54.730" v="3" actId="20577"/>
          <ac:spMkLst>
            <pc:docMk/>
            <pc:sldMk cId="109857222" sldId="256"/>
            <ac:spMk id="2" creationId="{78B072D5-373C-41D9-A928-E4709D7607A0}"/>
          </ac:spMkLst>
        </pc:spChg>
      </pc:sldChg>
    </pc:docChg>
  </pc:docChgLst>
  <pc:docChgLst>
    <pc:chgData name="Kim Bryan" userId="efcd8b0e08487399" providerId="Windows Live" clId="Web-{D8767283-C508-4544-B26D-B76B13A9A27A}"/>
    <pc:docChg chg="modSld">
      <pc:chgData name="Kim Bryan" userId="efcd8b0e08487399" providerId="Windows Live" clId="Web-{D8767283-C508-4544-B26D-B76B13A9A27A}" dt="2021-10-18T17:42:13.941" v="62" actId="1076"/>
      <pc:docMkLst>
        <pc:docMk/>
      </pc:docMkLst>
      <pc:sldChg chg="modSp">
        <pc:chgData name="Kim Bryan" userId="efcd8b0e08487399" providerId="Windows Live" clId="Web-{D8767283-C508-4544-B26D-B76B13A9A27A}" dt="2021-10-18T17:42:13.941" v="62" actId="1076"/>
        <pc:sldMkLst>
          <pc:docMk/>
          <pc:sldMk cId="109857222" sldId="256"/>
        </pc:sldMkLst>
        <pc:spChg chg="mod">
          <ac:chgData name="Kim Bryan" userId="efcd8b0e08487399" providerId="Windows Live" clId="Web-{D8767283-C508-4544-B26D-B76B13A9A27A}" dt="2021-10-18T17:42:13.941" v="62" actId="1076"/>
          <ac:spMkLst>
            <pc:docMk/>
            <pc:sldMk cId="109857222" sldId="256"/>
            <ac:spMk id="2" creationId="{78B072D5-373C-41D9-A928-E4709D7607A0}"/>
          </ac:spMkLst>
        </pc:spChg>
        <pc:picChg chg="mod">
          <ac:chgData name="Kim Bryan" userId="efcd8b0e08487399" providerId="Windows Live" clId="Web-{D8767283-C508-4544-B26D-B76B13A9A27A}" dt="2021-10-18T17:40:08.371" v="0" actId="1076"/>
          <ac:picMkLst>
            <pc:docMk/>
            <pc:sldMk cId="109857222" sldId="256"/>
            <ac:picMk id="19" creationId="{592ABA8C-2993-4637-904B-4C90BC984681}"/>
          </ac:picMkLst>
        </pc:picChg>
      </pc:sldChg>
    </pc:docChg>
  </pc:docChgLst>
  <pc:docChgLst>
    <pc:chgData clId="Web-{DBA5C81F-6108-4F39-B57F-D4CC90757DD7}"/>
    <pc:docChg chg="modSld">
      <pc:chgData name="" userId="" providerId="" clId="Web-{DBA5C81F-6108-4F39-B57F-D4CC90757DD7}" dt="2021-10-09T14:22:52.674" v="1" actId="20577"/>
      <pc:docMkLst>
        <pc:docMk/>
      </pc:docMkLst>
      <pc:sldChg chg="modSp">
        <pc:chgData name="" userId="" providerId="" clId="Web-{DBA5C81F-6108-4F39-B57F-D4CC90757DD7}" dt="2021-10-09T14:22:52.674" v="1" actId="20577"/>
        <pc:sldMkLst>
          <pc:docMk/>
          <pc:sldMk cId="109857222" sldId="256"/>
        </pc:sldMkLst>
        <pc:spChg chg="mod">
          <ac:chgData name="" userId="" providerId="" clId="Web-{DBA5C81F-6108-4F39-B57F-D4CC90757DD7}" dt="2021-10-09T14:22:52.674" v="1" actId="20577"/>
          <ac:spMkLst>
            <pc:docMk/>
            <pc:sldMk cId="109857222" sldId="256"/>
            <ac:spMk id="13" creationId="{AB359180-E4F1-4B73-97F6-5F9E23DC5369}"/>
          </ac:spMkLst>
        </pc:spChg>
      </pc:sldChg>
    </pc:docChg>
  </pc:docChgLst>
  <pc:docChgLst>
    <pc:chgData name="Kim Bryan" userId="efcd8b0e08487399" providerId="Windows Live" clId="Web-{F24216A7-2401-49AB-A7FB-1F5FDA2A8DA9}"/>
    <pc:docChg chg="modSld">
      <pc:chgData name="Kim Bryan" userId="efcd8b0e08487399" providerId="Windows Live" clId="Web-{F24216A7-2401-49AB-A7FB-1F5FDA2A8DA9}" dt="2021-10-05T13:55:39.658" v="22" actId="14100"/>
      <pc:docMkLst>
        <pc:docMk/>
      </pc:docMkLst>
      <pc:sldChg chg="modSp">
        <pc:chgData name="Kim Bryan" userId="efcd8b0e08487399" providerId="Windows Live" clId="Web-{F24216A7-2401-49AB-A7FB-1F5FDA2A8DA9}" dt="2021-10-05T13:55:39.658" v="22" actId="14100"/>
        <pc:sldMkLst>
          <pc:docMk/>
          <pc:sldMk cId="109857222" sldId="256"/>
        </pc:sldMkLst>
        <pc:spChg chg="mod">
          <ac:chgData name="Kim Bryan" userId="efcd8b0e08487399" providerId="Windows Live" clId="Web-{F24216A7-2401-49AB-A7FB-1F5FDA2A8DA9}" dt="2021-10-05T13:54:00.640" v="2" actId="1076"/>
          <ac:spMkLst>
            <pc:docMk/>
            <pc:sldMk cId="109857222" sldId="256"/>
            <ac:spMk id="2" creationId="{78B072D5-373C-41D9-A928-E4709D7607A0}"/>
          </ac:spMkLst>
        </pc:spChg>
        <pc:spChg chg="mod">
          <ac:chgData name="Kim Bryan" userId="efcd8b0e08487399" providerId="Windows Live" clId="Web-{F24216A7-2401-49AB-A7FB-1F5FDA2A8DA9}" dt="2021-10-05T13:54:13.484" v="5" actId="1076"/>
          <ac:spMkLst>
            <pc:docMk/>
            <pc:sldMk cId="109857222" sldId="256"/>
            <ac:spMk id="3" creationId="{0635B292-CA4F-46AD-A67A-5F940393CA63}"/>
          </ac:spMkLst>
        </pc:spChg>
        <pc:spChg chg="mod">
          <ac:chgData name="Kim Bryan" userId="efcd8b0e08487399" providerId="Windows Live" clId="Web-{F24216A7-2401-49AB-A7FB-1F5FDA2A8DA9}" dt="2021-10-05T13:54:16.672" v="6" actId="1076"/>
          <ac:spMkLst>
            <pc:docMk/>
            <pc:sldMk cId="109857222" sldId="256"/>
            <ac:spMk id="7" creationId="{3440F7BE-0A2F-4A4D-AB7B-BC4532FE2B87}"/>
          </ac:spMkLst>
        </pc:spChg>
        <pc:spChg chg="mod">
          <ac:chgData name="Kim Bryan" userId="efcd8b0e08487399" providerId="Windows Live" clId="Web-{F24216A7-2401-49AB-A7FB-1F5FDA2A8DA9}" dt="2021-10-05T13:54:27.703" v="8" actId="1076"/>
          <ac:spMkLst>
            <pc:docMk/>
            <pc:sldMk cId="109857222" sldId="256"/>
            <ac:spMk id="9" creationId="{C391F01D-CFD1-4D55-8E85-524476C3E6C5}"/>
          </ac:spMkLst>
        </pc:spChg>
        <pc:spChg chg="mod">
          <ac:chgData name="Kim Bryan" userId="efcd8b0e08487399" providerId="Windows Live" clId="Web-{F24216A7-2401-49AB-A7FB-1F5FDA2A8DA9}" dt="2021-10-05T13:55:01.938" v="12" actId="1076"/>
          <ac:spMkLst>
            <pc:docMk/>
            <pc:sldMk cId="109857222" sldId="256"/>
            <ac:spMk id="10" creationId="{E1C50299-DAD4-4B74-A3CE-929CFEDE57D8}"/>
          </ac:spMkLst>
        </pc:spChg>
        <pc:spChg chg="mod">
          <ac:chgData name="Kim Bryan" userId="efcd8b0e08487399" providerId="Windows Live" clId="Web-{F24216A7-2401-49AB-A7FB-1F5FDA2A8DA9}" dt="2021-10-05T13:54:52.001" v="10" actId="1076"/>
          <ac:spMkLst>
            <pc:docMk/>
            <pc:sldMk cId="109857222" sldId="256"/>
            <ac:spMk id="12" creationId="{FFA8CE0F-C01F-42C7-A98D-B3A1855343B8}"/>
          </ac:spMkLst>
        </pc:spChg>
        <pc:spChg chg="mod">
          <ac:chgData name="Kim Bryan" userId="efcd8b0e08487399" providerId="Windows Live" clId="Web-{F24216A7-2401-49AB-A7FB-1F5FDA2A8DA9}" dt="2021-10-05T13:55:07.860" v="14" actId="1076"/>
          <ac:spMkLst>
            <pc:docMk/>
            <pc:sldMk cId="109857222" sldId="256"/>
            <ac:spMk id="13" creationId="{AB359180-E4F1-4B73-97F6-5F9E23DC5369}"/>
          </ac:spMkLst>
        </pc:spChg>
        <pc:spChg chg="mod">
          <ac:chgData name="Kim Bryan" userId="efcd8b0e08487399" providerId="Windows Live" clId="Web-{F24216A7-2401-49AB-A7FB-1F5FDA2A8DA9}" dt="2021-10-05T13:55:17.251" v="17" actId="1076"/>
          <ac:spMkLst>
            <pc:docMk/>
            <pc:sldMk cId="109857222" sldId="256"/>
            <ac:spMk id="14" creationId="{170EB4EB-D585-4B04-A8D2-9088B2FD428D}"/>
          </ac:spMkLst>
        </pc:spChg>
        <pc:spChg chg="mod">
          <ac:chgData name="Kim Bryan" userId="efcd8b0e08487399" providerId="Windows Live" clId="Web-{F24216A7-2401-49AB-A7FB-1F5FDA2A8DA9}" dt="2021-10-05T13:55:22.611" v="18" actId="1076"/>
          <ac:spMkLst>
            <pc:docMk/>
            <pc:sldMk cId="109857222" sldId="256"/>
            <ac:spMk id="15" creationId="{DC48AF63-72DB-4C5F-BAA3-2BF31A07A449}"/>
          </ac:spMkLst>
        </pc:spChg>
        <pc:spChg chg="mod">
          <ac:chgData name="Kim Bryan" userId="efcd8b0e08487399" providerId="Windows Live" clId="Web-{F24216A7-2401-49AB-A7FB-1F5FDA2A8DA9}" dt="2021-10-05T13:53:49.718" v="1" actId="14100"/>
          <ac:spMkLst>
            <pc:docMk/>
            <pc:sldMk cId="109857222" sldId="256"/>
            <ac:spMk id="17" creationId="{4830247A-18DD-47D9-9C96-AAA9F5EF57AF}"/>
          </ac:spMkLst>
        </pc:spChg>
        <pc:picChg chg="mod">
          <ac:chgData name="Kim Bryan" userId="efcd8b0e08487399" providerId="Windows Live" clId="Web-{F24216A7-2401-49AB-A7FB-1F5FDA2A8DA9}" dt="2021-10-05T13:55:39.658" v="22" actId="14100"/>
          <ac:picMkLst>
            <pc:docMk/>
            <pc:sldMk cId="109857222" sldId="256"/>
            <ac:picMk id="18" creationId="{C344863D-22B4-4023-BD6B-F29F99597A99}"/>
          </ac:picMkLst>
        </pc:picChg>
        <pc:picChg chg="mod">
          <ac:chgData name="Kim Bryan" userId="efcd8b0e08487399" providerId="Windows Live" clId="Web-{F24216A7-2401-49AB-A7FB-1F5FDA2A8DA9}" dt="2021-10-05T13:54:04.546" v="3" actId="1076"/>
          <ac:picMkLst>
            <pc:docMk/>
            <pc:sldMk cId="109857222" sldId="256"/>
            <ac:picMk id="19" creationId="{592ABA8C-2993-4637-904B-4C90BC984681}"/>
          </ac:picMkLst>
        </pc:picChg>
        <pc:picChg chg="mod">
          <ac:chgData name="Kim Bryan" userId="efcd8b0e08487399" providerId="Windows Live" clId="Web-{F24216A7-2401-49AB-A7FB-1F5FDA2A8DA9}" dt="2021-10-05T13:54:06.968" v="4" actId="1076"/>
          <ac:picMkLst>
            <pc:docMk/>
            <pc:sldMk cId="109857222" sldId="256"/>
            <ac:picMk id="20" creationId="{708F9041-B5CC-4162-89A8-49571729B04A}"/>
          </ac:picMkLst>
        </pc:picChg>
        <pc:picChg chg="mod">
          <ac:chgData name="Kim Bryan" userId="efcd8b0e08487399" providerId="Windows Live" clId="Web-{F24216A7-2401-49AB-A7FB-1F5FDA2A8DA9}" dt="2021-10-05T13:54:19.016" v="7" actId="1076"/>
          <ac:picMkLst>
            <pc:docMk/>
            <pc:sldMk cId="109857222" sldId="256"/>
            <ac:picMk id="21" creationId="{368623A1-0503-44BE-830A-55A35229C00E}"/>
          </ac:picMkLst>
        </pc:picChg>
        <pc:picChg chg="mod">
          <ac:chgData name="Kim Bryan" userId="efcd8b0e08487399" providerId="Windows Live" clId="Web-{F24216A7-2401-49AB-A7FB-1F5FDA2A8DA9}" dt="2021-10-05T13:54:32.797" v="9" actId="1076"/>
          <ac:picMkLst>
            <pc:docMk/>
            <pc:sldMk cId="109857222" sldId="256"/>
            <ac:picMk id="22" creationId="{D4BD95ED-8837-497E-9731-7F7C32B1D90F}"/>
          </ac:picMkLst>
        </pc:picChg>
        <pc:picChg chg="mod">
          <ac:chgData name="Kim Bryan" userId="efcd8b0e08487399" providerId="Windows Live" clId="Web-{F24216A7-2401-49AB-A7FB-1F5FDA2A8DA9}" dt="2021-10-05T13:54:56.891" v="11" actId="1076"/>
          <ac:picMkLst>
            <pc:docMk/>
            <pc:sldMk cId="109857222" sldId="256"/>
            <ac:picMk id="23" creationId="{5437C345-E4FD-4719-AE09-81C6AABE4AD5}"/>
          </ac:picMkLst>
        </pc:picChg>
        <pc:picChg chg="mod">
          <ac:chgData name="Kim Bryan" userId="efcd8b0e08487399" providerId="Windows Live" clId="Web-{F24216A7-2401-49AB-A7FB-1F5FDA2A8DA9}" dt="2021-10-05T13:55:04.391" v="13" actId="1076"/>
          <ac:picMkLst>
            <pc:docMk/>
            <pc:sldMk cId="109857222" sldId="256"/>
            <ac:picMk id="24" creationId="{92784404-CAC2-4E85-8BDC-7634EA086F18}"/>
          </ac:picMkLst>
        </pc:picChg>
        <pc:picChg chg="mod">
          <ac:chgData name="Kim Bryan" userId="efcd8b0e08487399" providerId="Windows Live" clId="Web-{F24216A7-2401-49AB-A7FB-1F5FDA2A8DA9}" dt="2021-10-05T13:55:11.813" v="15" actId="1076"/>
          <ac:picMkLst>
            <pc:docMk/>
            <pc:sldMk cId="109857222" sldId="256"/>
            <ac:picMk id="25" creationId="{B4916682-BDA9-4432-A27C-EE57552B962E}"/>
          </ac:picMkLst>
        </pc:picChg>
        <pc:picChg chg="mod">
          <ac:chgData name="Kim Bryan" userId="efcd8b0e08487399" providerId="Windows Live" clId="Web-{F24216A7-2401-49AB-A7FB-1F5FDA2A8DA9}" dt="2021-10-05T13:55:29.392" v="19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clId="Web-{F4C46A97-C96A-4399-9645-2A658B11F7FE}"/>
    <pc:docChg chg="modSld">
      <pc:chgData name="" userId="" providerId="" clId="Web-{F4C46A97-C96A-4399-9645-2A658B11F7FE}" dt="2021-10-10T13:29:54.522" v="0" actId="1076"/>
      <pc:docMkLst>
        <pc:docMk/>
      </pc:docMkLst>
      <pc:sldChg chg="modSp">
        <pc:chgData name="" userId="" providerId="" clId="Web-{F4C46A97-C96A-4399-9645-2A658B11F7FE}" dt="2021-10-10T13:29:54.522" v="0" actId="1076"/>
        <pc:sldMkLst>
          <pc:docMk/>
          <pc:sldMk cId="109857222" sldId="256"/>
        </pc:sldMkLst>
        <pc:picChg chg="mod">
          <ac:chgData name="" userId="" providerId="" clId="Web-{F4C46A97-C96A-4399-9645-2A658B11F7FE}" dt="2021-10-10T13:29:54.522" v="0" actId="1076"/>
          <ac:picMkLst>
            <pc:docMk/>
            <pc:sldMk cId="109857222" sldId="256"/>
            <ac:picMk id="26" creationId="{7D062FBF-34F6-4245-9DFF-768C27DBDB14}"/>
          </ac:picMkLst>
        </pc:picChg>
      </pc:sldChg>
    </pc:docChg>
  </pc:docChgLst>
  <pc:docChgLst>
    <pc:chgData name="Kim Bryan" userId="efcd8b0e08487399" providerId="Windows Live" clId="Web-{E8ABCA1C-D939-4406-91B1-DF5CDD3057B6}"/>
    <pc:docChg chg="modSld">
      <pc:chgData name="Kim Bryan" userId="efcd8b0e08487399" providerId="Windows Live" clId="Web-{E8ABCA1C-D939-4406-91B1-DF5CDD3057B6}" dt="2022-10-15T22:00:21.264" v="6" actId="1076"/>
      <pc:docMkLst>
        <pc:docMk/>
      </pc:docMkLst>
      <pc:sldChg chg="modSp">
        <pc:chgData name="Kim Bryan" userId="efcd8b0e08487399" providerId="Windows Live" clId="Web-{E8ABCA1C-D939-4406-91B1-DF5CDD3057B6}" dt="2022-10-15T22:00:21.264" v="6" actId="1076"/>
        <pc:sldMkLst>
          <pc:docMk/>
          <pc:sldMk cId="109857222" sldId="256"/>
        </pc:sldMkLst>
        <pc:spChg chg="mod">
          <ac:chgData name="Kim Bryan" userId="efcd8b0e08487399" providerId="Windows Live" clId="Web-{E8ABCA1C-D939-4406-91B1-DF5CDD3057B6}" dt="2022-10-15T22:00:21.264" v="6" actId="1076"/>
          <ac:spMkLst>
            <pc:docMk/>
            <pc:sldMk cId="109857222" sldId="256"/>
            <ac:spMk id="15" creationId="{DC48AF63-72DB-4C5F-BAA3-2BF31A07A44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92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923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281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462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414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215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1084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27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4625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132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669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84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D31C62-AD85-EA4C-1606-B8020E4080C8}"/>
              </a:ext>
            </a:extLst>
          </p:cNvPr>
          <p:cNvSpPr txBox="1"/>
          <p:nvPr/>
        </p:nvSpPr>
        <p:spPr>
          <a:xfrm>
            <a:off x="6298161" y="143965"/>
            <a:ext cx="2324342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SPOT THE DIFFERENCE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9" name="Picture 8" descr="File:Flag of South Africa (1928–1994).svg - Wikipedia">
            <a:extLst>
              <a:ext uri="{FF2B5EF4-FFF2-40B4-BE49-F238E27FC236}">
                <a16:creationId xmlns:a16="http://schemas.microsoft.com/office/drawing/2014/main" xmlns="" id="{ACE8085F-B366-5B4F-FF24-9DB323B0F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435" y="618761"/>
            <a:ext cx="515076" cy="364424"/>
          </a:xfrm>
          <a:prstGeom prst="rect">
            <a:avLst/>
          </a:prstGeom>
        </p:spPr>
      </p:pic>
      <p:pic>
        <p:nvPicPr>
          <p:cNvPr id="10" name="Picture 9" descr="A blue and white flag with a star&#10;&#10;Description automatically generated">
            <a:extLst>
              <a:ext uri="{FF2B5EF4-FFF2-40B4-BE49-F238E27FC236}">
                <a16:creationId xmlns:a16="http://schemas.microsoft.com/office/drawing/2014/main" xmlns="" id="{EBFBD7FE-8091-4A63-77D3-379EE685A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80" y="637920"/>
            <a:ext cx="526264" cy="3784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1490A97-848A-D1FD-E040-13B3D63F9973}"/>
              </a:ext>
            </a:extLst>
          </p:cNvPr>
          <p:cNvSpPr txBox="1"/>
          <p:nvPr/>
        </p:nvSpPr>
        <p:spPr>
          <a:xfrm>
            <a:off x="1035960" y="677947"/>
            <a:ext cx="97352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ea typeface="Calibri"/>
                <a:cs typeface="Calibri"/>
              </a:rPr>
              <a:t>ZIONISM</a:t>
            </a:r>
            <a:endParaRPr lang="en-US" sz="16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001B116-DFDA-9C4C-52EE-B2AE703D7720}"/>
              </a:ext>
            </a:extLst>
          </p:cNvPr>
          <p:cNvSpPr txBox="1"/>
          <p:nvPr/>
        </p:nvSpPr>
        <p:spPr>
          <a:xfrm>
            <a:off x="3255782" y="646536"/>
            <a:ext cx="117248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ea typeface="Calibri"/>
                <a:cs typeface="Calibri"/>
              </a:rPr>
              <a:t>APARTHEID</a:t>
            </a:r>
            <a:endParaRPr lang="en-US" sz="1600" b="1" dirty="0"/>
          </a:p>
        </p:txBody>
      </p:sp>
      <p:pic>
        <p:nvPicPr>
          <p:cNvPr id="23" name="Picture 22" descr="A blue and white flag with a star&#10;&#10;Description automatically generated">
            <a:extLst>
              <a:ext uri="{FF2B5EF4-FFF2-40B4-BE49-F238E27FC236}">
                <a16:creationId xmlns:a16="http://schemas.microsoft.com/office/drawing/2014/main" xmlns="" id="{D2BF9EC6-E1A8-1981-AE01-63CFC50C7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191" y="636029"/>
            <a:ext cx="526264" cy="378456"/>
          </a:xfrm>
          <a:prstGeom prst="rect">
            <a:avLst/>
          </a:prstGeom>
        </p:spPr>
      </p:pic>
      <p:pic>
        <p:nvPicPr>
          <p:cNvPr id="24" name="Picture 23" descr="File:Flag of South Africa (1928–1994).svg - Wikipedia">
            <a:extLst>
              <a:ext uri="{FF2B5EF4-FFF2-40B4-BE49-F238E27FC236}">
                <a16:creationId xmlns:a16="http://schemas.microsoft.com/office/drawing/2014/main" xmlns="" id="{FD8B2CB9-8EE5-D3F2-2FC2-59B4FBADF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460" y="652062"/>
            <a:ext cx="515076" cy="36442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88A7764-49C9-DA10-6560-F913BD8ADD92}"/>
              </a:ext>
            </a:extLst>
          </p:cNvPr>
          <p:cNvSpPr txBox="1"/>
          <p:nvPr/>
        </p:nvSpPr>
        <p:spPr>
          <a:xfrm>
            <a:off x="6203176" y="646536"/>
            <a:ext cx="97352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ea typeface="Calibri"/>
                <a:cs typeface="Calibri"/>
              </a:rPr>
              <a:t>ZIONISM</a:t>
            </a:r>
            <a:endParaRPr lang="en-US" sz="16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D5706E9-3B7C-5826-137D-EA08F2AA07E7}"/>
              </a:ext>
            </a:extLst>
          </p:cNvPr>
          <p:cNvSpPr txBox="1"/>
          <p:nvPr/>
        </p:nvSpPr>
        <p:spPr>
          <a:xfrm>
            <a:off x="8425498" y="648427"/>
            <a:ext cx="117248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 dirty="0">
                <a:ea typeface="Calibri"/>
                <a:cs typeface="Calibri"/>
              </a:rPr>
              <a:t>APARTHEID</a:t>
            </a:r>
            <a:endParaRPr lang="en-US" sz="16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4584A8C-C17C-F942-0D69-05EFAFFDA329}"/>
              </a:ext>
            </a:extLst>
          </p:cNvPr>
          <p:cNvSpPr txBox="1"/>
          <p:nvPr/>
        </p:nvSpPr>
        <p:spPr>
          <a:xfrm>
            <a:off x="1295401" y="247650"/>
            <a:ext cx="23431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ea typeface="Calibri"/>
                <a:cs typeface="Calibri"/>
              </a:rPr>
              <a:t>SPOT 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THE DIFFERENCE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EAC8409-D0BF-C9FD-FD2E-A0A7606CF97C}"/>
              </a:ext>
            </a:extLst>
          </p:cNvPr>
          <p:cNvSpPr txBox="1"/>
          <p:nvPr/>
        </p:nvSpPr>
        <p:spPr>
          <a:xfrm>
            <a:off x="1130646" y="6303077"/>
            <a:ext cx="25651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dirty="0" smtClean="0">
                <a:ea typeface="+mn-lt"/>
                <a:cs typeface="+mn-lt"/>
              </a:rPr>
              <a:t> </a:t>
            </a:r>
            <a:r>
              <a:rPr lang="en-US" sz="900" dirty="0">
                <a:ea typeface="+mn-lt"/>
                <a:cs typeface="+mn-lt"/>
              </a:rPr>
              <a:t>National </a:t>
            </a:r>
            <a:r>
              <a:rPr lang="en-US" sz="900" dirty="0" smtClean="0">
                <a:ea typeface="+mn-lt"/>
                <a:cs typeface="+mn-lt"/>
              </a:rPr>
              <a:t>Bolshevism Resources and Archive</a:t>
            </a:r>
            <a:endParaRPr lang="en-US" dirty="0"/>
          </a:p>
          <a:p>
            <a:pPr algn="ctr"/>
            <a:r>
              <a:rPr lang="en-US" sz="900" dirty="0">
                <a:ea typeface="+mn-lt"/>
                <a:cs typeface="+mn-lt"/>
              </a:rPr>
              <a:t>https://nationalbolshevism.com/</a:t>
            </a:r>
            <a:endParaRPr lang="en-US" sz="900" dirty="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0801AC5-23AA-1320-AF15-438B2BC03892}"/>
              </a:ext>
            </a:extLst>
          </p:cNvPr>
          <p:cNvSpPr txBox="1"/>
          <p:nvPr/>
        </p:nvSpPr>
        <p:spPr>
          <a:xfrm>
            <a:off x="6139651" y="6343650"/>
            <a:ext cx="25651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dirty="0" smtClean="0">
                <a:ea typeface="+mn-lt"/>
                <a:cs typeface="+mn-lt"/>
              </a:rPr>
              <a:t>National </a:t>
            </a:r>
            <a:r>
              <a:rPr lang="en-US" sz="900" dirty="0">
                <a:ea typeface="+mn-lt"/>
                <a:cs typeface="+mn-lt"/>
              </a:rPr>
              <a:t>Bolshevism </a:t>
            </a:r>
            <a:r>
              <a:rPr lang="en-US" sz="900" dirty="0" smtClean="0">
                <a:ea typeface="+mn-lt"/>
                <a:cs typeface="+mn-lt"/>
              </a:rPr>
              <a:t>UK  Resources and Archive</a:t>
            </a:r>
            <a:endParaRPr lang="en-US" dirty="0"/>
          </a:p>
          <a:p>
            <a:pPr algn="ctr"/>
            <a:r>
              <a:rPr lang="en-US" sz="900" dirty="0">
                <a:ea typeface="+mn-lt"/>
                <a:cs typeface="+mn-lt"/>
              </a:rPr>
              <a:t>https://nationalbolshevism.com/</a:t>
            </a:r>
            <a:endParaRPr lang="en-US" sz="900" dirty="0">
              <a:ea typeface="Calibri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44A30A21-2A74-E0F4-4934-C48A4E4181FA}"/>
              </a:ext>
            </a:extLst>
          </p:cNvPr>
          <p:cNvSpPr txBox="1">
            <a:spLocks/>
          </p:cNvSpPr>
          <p:nvPr/>
        </p:nvSpPr>
        <p:spPr>
          <a:xfrm>
            <a:off x="5334000" y="512194"/>
            <a:ext cx="2132842" cy="6068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600" b="1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Citizenship allocated on the basis of race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Territory appropriated on the basis of race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Sees itself as exceptional</a:t>
            </a:r>
            <a:endParaRPr lang="en-US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Sees itself as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victimised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Calls the land home, yet proud of being foreign (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ie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western)</a:t>
            </a:r>
            <a:endParaRPr lang="en-US" dirty="0"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Calls itself the only democracy in the Middle East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Portrays resistance as terrorism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Treats its indigenous people as outsiders, invaders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Views its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neighbours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as backward savages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Claims its critics hate Jews</a:t>
            </a:r>
          </a:p>
          <a:p>
            <a:pPr marL="0">
              <a:buNone/>
            </a:pPr>
            <a:r>
              <a:rPr lang="en-US" sz="1200" dirty="0" smtClean="0">
                <a:ea typeface="Calibri" panose="020F0502020204030204"/>
                <a:cs typeface="Calibri" panose="020F0502020204030204"/>
              </a:rPr>
              <a:t>Obsessed with ‘Communism’ and the left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Admired by fascists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Protected by superpowers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46EEB5A3-6575-E3FA-19CC-C7AC5D6188FD}"/>
              </a:ext>
            </a:extLst>
          </p:cNvPr>
          <p:cNvSpPr txBox="1">
            <a:spLocks/>
          </p:cNvSpPr>
          <p:nvPr/>
        </p:nvSpPr>
        <p:spPr>
          <a:xfrm>
            <a:off x="7600950" y="512194"/>
            <a:ext cx="2305050" cy="6068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600" b="1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Citizenship allocated on the basis of race</a:t>
            </a:r>
            <a:endParaRPr lang="en-US" sz="1200" dirty="0"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Territory appropriated on the basis of race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Saw itself as exceptional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Saw itself as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victimised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Called the land home, yet proud of being foreign (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ie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western)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Called itself the only democracy in Africa</a:t>
            </a:r>
            <a:endParaRPr lang="en-US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Portrayed resistance as terrorism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Treated its indigenous people as outsiders, invaders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Viewed its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neighbours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as backward savages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Claimed its critics hated Whites </a:t>
            </a:r>
          </a:p>
          <a:p>
            <a:pPr marL="0">
              <a:buNone/>
            </a:pPr>
            <a:r>
              <a:rPr lang="en-US" sz="1200" dirty="0" smtClean="0">
                <a:ea typeface="Calibri" panose="020F0502020204030204"/>
                <a:cs typeface="Calibri" panose="020F0502020204030204"/>
              </a:rPr>
              <a:t>Obsessed with ‘Communism’ and the left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Admired by fascists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Protected by superpowers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C4B772DF-EBC5-AA51-A9BA-917FCB3F2B53}"/>
              </a:ext>
            </a:extLst>
          </p:cNvPr>
          <p:cNvSpPr txBox="1">
            <a:spLocks/>
          </p:cNvSpPr>
          <p:nvPr/>
        </p:nvSpPr>
        <p:spPr>
          <a:xfrm>
            <a:off x="246945" y="512194"/>
            <a:ext cx="2166807" cy="6068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600" b="1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Citizenship allocated on the basis of race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Territory appropriated on the basis of race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Sees itself as exceptional</a:t>
            </a:r>
            <a:endParaRPr lang="en-US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Sees itself as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victimised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Calls the land home, yet proud of being foreign (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ie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western)</a:t>
            </a:r>
            <a:endParaRPr lang="en-US" dirty="0"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Calls itself the only democracy in the Middle East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Portrays resistance as terrorism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Treats its indigenous people as outsiders, invaders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Views its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neighbours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as backward savages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Claims its critics hate Jews</a:t>
            </a:r>
          </a:p>
          <a:p>
            <a:pPr marL="0">
              <a:buNone/>
            </a:pPr>
            <a:r>
              <a:rPr lang="en-US" sz="1200" dirty="0" smtClean="0">
                <a:ea typeface="Calibri" panose="020F0502020204030204"/>
                <a:cs typeface="Calibri" panose="020F0502020204030204"/>
              </a:rPr>
              <a:t>Obsessed with ‘Communism’ and the left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Admired by fascists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Protected by superpowers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A57E6401-9204-7CEA-CDFE-F91D4F92ECCB}"/>
              </a:ext>
            </a:extLst>
          </p:cNvPr>
          <p:cNvSpPr txBox="1">
            <a:spLocks/>
          </p:cNvSpPr>
          <p:nvPr/>
        </p:nvSpPr>
        <p:spPr>
          <a:xfrm>
            <a:off x="2477150" y="531244"/>
            <a:ext cx="2281993" cy="6068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endParaRPr lang="en-US" sz="1200" dirty="0" smtClean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 smtClean="0">
                <a:ea typeface="Calibri" panose="020F0502020204030204"/>
                <a:cs typeface="Calibri" panose="020F0502020204030204"/>
              </a:rPr>
              <a:t>Citizenship 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allocated on the basis of race</a:t>
            </a:r>
            <a:endParaRPr lang="en-US" sz="1200" dirty="0"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Territory appropriated on the basis of race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Saw itself as exceptional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Saw itself as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victimised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Called the land home, yet proud of being foreign (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ie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western)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Called itself the only democracy in Africa</a:t>
            </a:r>
            <a:endParaRPr lang="en-US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Portrayed resistance as terrorism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Treated its indigenous people as outsiders, invaders</a:t>
            </a:r>
          </a:p>
          <a:p>
            <a:pPr marL="0"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Viewed its </a:t>
            </a:r>
            <a:r>
              <a:rPr lang="en-US" sz="1200" dirty="0" err="1">
                <a:ea typeface="Calibri" panose="020F0502020204030204"/>
                <a:cs typeface="Calibri" panose="020F0502020204030204"/>
              </a:rPr>
              <a:t>neighbours</a:t>
            </a:r>
            <a:r>
              <a:rPr lang="en-US" sz="1200" dirty="0">
                <a:ea typeface="Calibri" panose="020F0502020204030204"/>
                <a:cs typeface="Calibri" panose="020F0502020204030204"/>
              </a:rPr>
              <a:t> as backward savages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Claimed its critics hated Whites </a:t>
            </a:r>
          </a:p>
          <a:p>
            <a:pPr marL="0">
              <a:buNone/>
            </a:pPr>
            <a:r>
              <a:rPr lang="en-US" sz="1200" dirty="0" smtClean="0">
                <a:ea typeface="Calibri" panose="020F0502020204030204"/>
                <a:cs typeface="Calibri" panose="020F0502020204030204"/>
              </a:rPr>
              <a:t>Obsessed with ‘Communism’ and the left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Admired by fascists</a:t>
            </a:r>
          </a:p>
          <a:p>
            <a:pPr marL="0">
              <a:buFont typeface="Arial" panose="020B0604020202020204" pitchFamily="34" charset="0"/>
              <a:buNone/>
            </a:pPr>
            <a:r>
              <a:rPr lang="en-US" sz="1200" dirty="0">
                <a:ea typeface="Calibri" panose="020F0502020204030204"/>
                <a:cs typeface="Calibri" panose="020F0502020204030204"/>
              </a:rPr>
              <a:t>Protected by superpowers</a:t>
            </a:r>
          </a:p>
        </p:txBody>
      </p:sp>
    </p:spTree>
    <p:extLst>
      <p:ext uri="{BB962C8B-B14F-4D97-AF65-F5344CB8AC3E}">
        <p14:creationId xmlns:p14="http://schemas.microsoft.com/office/powerpoint/2010/main" xmlns="" val="1015005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180</Words>
  <Application>Microsoft Office PowerPoint</Application>
  <PresentationFormat>A4 Paper (210x297 mm)</PresentationFormat>
  <Paragraphs>66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PC</cp:lastModifiedBy>
  <cp:revision>921</cp:revision>
  <dcterms:created xsi:type="dcterms:W3CDTF">2021-05-03T09:25:33Z</dcterms:created>
  <dcterms:modified xsi:type="dcterms:W3CDTF">2025-06-27T20:34:30Z</dcterms:modified>
</cp:coreProperties>
</file>